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7" r:id="rId5"/>
    <p:sldId id="268" r:id="rId6"/>
    <p:sldId id="264" r:id="rId7"/>
    <p:sldId id="259" r:id="rId8"/>
    <p:sldId id="269" r:id="rId9"/>
    <p:sldId id="260" r:id="rId10"/>
    <p:sldId id="270" r:id="rId11"/>
    <p:sldId id="271" r:id="rId12"/>
    <p:sldId id="272" r:id="rId13"/>
    <p:sldId id="275" r:id="rId14"/>
    <p:sldId id="276" r:id="rId15"/>
    <p:sldId id="261" r:id="rId16"/>
    <p:sldId id="277" r:id="rId17"/>
    <p:sldId id="278" r:id="rId18"/>
    <p:sldId id="279" r:id="rId19"/>
    <p:sldId id="273" r:id="rId20"/>
    <p:sldId id="262" r:id="rId21"/>
    <p:sldId id="280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B92E13-3586-4491-AE0A-FD85070C7CE5}" v="5" dt="2025-03-31T13:53:31.4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32" autoAdjust="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176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renzo Mascia" userId="fc7931f0-4bed-42f2-9e43-58457fa6c003" providerId="ADAL" clId="{1FC22C15-DA99-40CA-A827-7574614DB74B}"/>
    <pc:docChg chg="undo custSel addSld modSld">
      <pc:chgData name="Lorenzo Mascia" userId="fc7931f0-4bed-42f2-9e43-58457fa6c003" providerId="ADAL" clId="{1FC22C15-DA99-40CA-A827-7574614DB74B}" dt="2025-03-17T15:08:09.505" v="289" actId="1076"/>
      <pc:docMkLst>
        <pc:docMk/>
      </pc:docMkLst>
      <pc:sldChg chg="addSp modSp mod">
        <pc:chgData name="Lorenzo Mascia" userId="fc7931f0-4bed-42f2-9e43-58457fa6c003" providerId="ADAL" clId="{1FC22C15-DA99-40CA-A827-7574614DB74B}" dt="2025-03-17T13:44:48.604" v="10" actId="1076"/>
        <pc:sldMkLst>
          <pc:docMk/>
          <pc:sldMk cId="0" sldId="256"/>
        </pc:sldMkLst>
        <pc:spChg chg="mod">
          <ac:chgData name="Lorenzo Mascia" userId="fc7931f0-4bed-42f2-9e43-58457fa6c003" providerId="ADAL" clId="{1FC22C15-DA99-40CA-A827-7574614DB74B}" dt="2025-03-17T13:44:08.956" v="5" actId="14100"/>
          <ac:spMkLst>
            <pc:docMk/>
            <pc:sldMk cId="0" sldId="256"/>
            <ac:spMk id="2" creationId="{00000000-0000-0000-0000-000000000000}"/>
          </ac:spMkLst>
        </pc:spChg>
        <pc:spChg chg="mod">
          <ac:chgData name="Lorenzo Mascia" userId="fc7931f0-4bed-42f2-9e43-58457fa6c003" providerId="ADAL" clId="{1FC22C15-DA99-40CA-A827-7574614DB74B}" dt="2025-03-17T13:44:48.604" v="10" actId="1076"/>
          <ac:spMkLst>
            <pc:docMk/>
            <pc:sldMk cId="0" sldId="256"/>
            <ac:spMk id="3" creationId="{00000000-0000-0000-0000-000000000000}"/>
          </ac:spMkLst>
        </pc:spChg>
        <pc:spChg chg="add mod">
          <ac:chgData name="Lorenzo Mascia" userId="fc7931f0-4bed-42f2-9e43-58457fa6c003" providerId="ADAL" clId="{1FC22C15-DA99-40CA-A827-7574614DB74B}" dt="2025-03-17T13:44:45.908" v="9" actId="1076"/>
          <ac:spMkLst>
            <pc:docMk/>
            <pc:sldMk cId="0" sldId="256"/>
            <ac:spMk id="5" creationId="{10146A1C-0B3E-2293-B839-4FF5CB4013FF}"/>
          </ac:spMkLst>
        </pc:spChg>
      </pc:sldChg>
      <pc:sldChg chg="addSp delSp modSp mod">
        <pc:chgData name="Lorenzo Mascia" userId="fc7931f0-4bed-42f2-9e43-58457fa6c003" providerId="ADAL" clId="{1FC22C15-DA99-40CA-A827-7574614DB74B}" dt="2025-03-17T14:18:09.034" v="215" actId="1076"/>
        <pc:sldMkLst>
          <pc:docMk/>
          <pc:sldMk cId="0" sldId="257"/>
        </pc:sldMkLst>
        <pc:spChg chg="mod">
          <ac:chgData name="Lorenzo Mascia" userId="fc7931f0-4bed-42f2-9e43-58457fa6c003" providerId="ADAL" clId="{1FC22C15-DA99-40CA-A827-7574614DB74B}" dt="2025-03-17T13:45:49.756" v="16" actId="1076"/>
          <ac:spMkLst>
            <pc:docMk/>
            <pc:sldMk cId="0" sldId="257"/>
            <ac:spMk id="2" creationId="{00000000-0000-0000-0000-000000000000}"/>
          </ac:spMkLst>
        </pc:spChg>
        <pc:spChg chg="del mod">
          <ac:chgData name="Lorenzo Mascia" userId="fc7931f0-4bed-42f2-9e43-58457fa6c003" providerId="ADAL" clId="{1FC22C15-DA99-40CA-A827-7574614DB74B}" dt="2025-03-17T13:50:55.551" v="20" actId="478"/>
          <ac:spMkLst>
            <pc:docMk/>
            <pc:sldMk cId="0" sldId="257"/>
            <ac:spMk id="3" creationId="{00000000-0000-0000-0000-000000000000}"/>
          </ac:spMkLst>
        </pc:spChg>
        <pc:spChg chg="add mod">
          <ac:chgData name="Lorenzo Mascia" userId="fc7931f0-4bed-42f2-9e43-58457fa6c003" providerId="ADAL" clId="{1FC22C15-DA99-40CA-A827-7574614DB74B}" dt="2025-03-17T14:16:14.539" v="208" actId="1076"/>
          <ac:spMkLst>
            <pc:docMk/>
            <pc:sldMk cId="0" sldId="257"/>
            <ac:spMk id="5" creationId="{9456D5C6-476D-0774-AA8E-2E202127A5D1}"/>
          </ac:spMkLst>
        </pc:spChg>
        <pc:spChg chg="add mod">
          <ac:chgData name="Lorenzo Mascia" userId="fc7931f0-4bed-42f2-9e43-58457fa6c003" providerId="ADAL" clId="{1FC22C15-DA99-40CA-A827-7574614DB74B}" dt="2025-03-17T14:16:14.539" v="208" actId="1076"/>
          <ac:spMkLst>
            <pc:docMk/>
            <pc:sldMk cId="0" sldId="257"/>
            <ac:spMk id="7" creationId="{AE1C94EB-63E7-5176-D4A8-1A9BF76C2AF8}"/>
          </ac:spMkLst>
        </pc:spChg>
        <pc:spChg chg="add mod">
          <ac:chgData name="Lorenzo Mascia" userId="fc7931f0-4bed-42f2-9e43-58457fa6c003" providerId="ADAL" clId="{1FC22C15-DA99-40CA-A827-7574614DB74B}" dt="2025-03-17T14:16:14.539" v="208" actId="1076"/>
          <ac:spMkLst>
            <pc:docMk/>
            <pc:sldMk cId="0" sldId="257"/>
            <ac:spMk id="9" creationId="{20E48E34-A913-68C0-5662-EC641A7F0B85}"/>
          </ac:spMkLst>
        </pc:spChg>
        <pc:spChg chg="add mod">
          <ac:chgData name="Lorenzo Mascia" userId="fc7931f0-4bed-42f2-9e43-58457fa6c003" providerId="ADAL" clId="{1FC22C15-DA99-40CA-A827-7574614DB74B}" dt="2025-03-17T14:16:14.539" v="208" actId="1076"/>
          <ac:spMkLst>
            <pc:docMk/>
            <pc:sldMk cId="0" sldId="257"/>
            <ac:spMk id="11" creationId="{15E94666-1A28-F104-90A1-C9322EA37B37}"/>
          </ac:spMkLst>
        </pc:spChg>
        <pc:picChg chg="add mod">
          <ac:chgData name="Lorenzo Mascia" userId="fc7931f0-4bed-42f2-9e43-58457fa6c003" providerId="ADAL" clId="{1FC22C15-DA99-40CA-A827-7574614DB74B}" dt="2025-03-17T14:16:16.131" v="209" actId="1076"/>
          <ac:picMkLst>
            <pc:docMk/>
            <pc:sldMk cId="0" sldId="257"/>
            <ac:picMk id="4" creationId="{D9EA8BEA-76C2-F654-0277-0A3A9FF16F2D}"/>
          </ac:picMkLst>
        </pc:picChg>
        <pc:picChg chg="add mod">
          <ac:chgData name="Lorenzo Mascia" userId="fc7931f0-4bed-42f2-9e43-58457fa6c003" providerId="ADAL" clId="{1FC22C15-DA99-40CA-A827-7574614DB74B}" dt="2025-03-17T14:16:51.691" v="212" actId="1076"/>
          <ac:picMkLst>
            <pc:docMk/>
            <pc:sldMk cId="0" sldId="257"/>
            <ac:picMk id="1026" creationId="{8503550D-F88D-7F4D-6D61-E9200EB85D32}"/>
          </ac:picMkLst>
        </pc:picChg>
        <pc:picChg chg="add mod">
          <ac:chgData name="Lorenzo Mascia" userId="fc7931f0-4bed-42f2-9e43-58457fa6c003" providerId="ADAL" clId="{1FC22C15-DA99-40CA-A827-7574614DB74B}" dt="2025-03-17T14:18:09.034" v="215" actId="1076"/>
          <ac:picMkLst>
            <pc:docMk/>
            <pc:sldMk cId="0" sldId="257"/>
            <ac:picMk id="1028" creationId="{0328A25B-070E-A452-41E6-5A237528DECE}"/>
          </ac:picMkLst>
        </pc:picChg>
      </pc:sldChg>
      <pc:sldChg chg="addSp delSp modSp mod">
        <pc:chgData name="Lorenzo Mascia" userId="fc7931f0-4bed-42f2-9e43-58457fa6c003" providerId="ADAL" clId="{1FC22C15-DA99-40CA-A827-7574614DB74B}" dt="2025-03-17T13:58:07.412" v="150" actId="1076"/>
        <pc:sldMkLst>
          <pc:docMk/>
          <pc:sldMk cId="0" sldId="258"/>
        </pc:sldMkLst>
        <pc:spChg chg="mod">
          <ac:chgData name="Lorenzo Mascia" userId="fc7931f0-4bed-42f2-9e43-58457fa6c003" providerId="ADAL" clId="{1FC22C15-DA99-40CA-A827-7574614DB74B}" dt="2025-03-17T13:55:01.276" v="110" actId="1076"/>
          <ac:spMkLst>
            <pc:docMk/>
            <pc:sldMk cId="0" sldId="258"/>
            <ac:spMk id="2" creationId="{00000000-0000-0000-0000-000000000000}"/>
          </ac:spMkLst>
        </pc:spChg>
        <pc:spChg chg="del mod">
          <ac:chgData name="Lorenzo Mascia" userId="fc7931f0-4bed-42f2-9e43-58457fa6c003" providerId="ADAL" clId="{1FC22C15-DA99-40CA-A827-7574614DB74B}" dt="2025-03-17T13:52:59.142" v="67" actId="478"/>
          <ac:spMkLst>
            <pc:docMk/>
            <pc:sldMk cId="0" sldId="258"/>
            <ac:spMk id="3" creationId="{00000000-0000-0000-0000-000000000000}"/>
          </ac:spMkLst>
        </pc:spChg>
        <pc:spChg chg="add del mod">
          <ac:chgData name="Lorenzo Mascia" userId="fc7931f0-4bed-42f2-9e43-58457fa6c003" providerId="ADAL" clId="{1FC22C15-DA99-40CA-A827-7574614DB74B}" dt="2025-03-17T13:56:08.111" v="124" actId="478"/>
          <ac:spMkLst>
            <pc:docMk/>
            <pc:sldMk cId="0" sldId="258"/>
            <ac:spMk id="5" creationId="{2A10E413-4532-47E5-8D2D-876B1522C298}"/>
          </ac:spMkLst>
        </pc:spChg>
        <pc:spChg chg="add mod">
          <ac:chgData name="Lorenzo Mascia" userId="fc7931f0-4bed-42f2-9e43-58457fa6c003" providerId="ADAL" clId="{1FC22C15-DA99-40CA-A827-7574614DB74B}" dt="2025-03-17T13:56:17.707" v="127" actId="1076"/>
          <ac:spMkLst>
            <pc:docMk/>
            <pc:sldMk cId="0" sldId="258"/>
            <ac:spMk id="7" creationId="{D2698563-7175-814E-E23F-70E84BB9C54B}"/>
          </ac:spMkLst>
        </pc:spChg>
        <pc:spChg chg="add mod">
          <ac:chgData name="Lorenzo Mascia" userId="fc7931f0-4bed-42f2-9e43-58457fa6c003" providerId="ADAL" clId="{1FC22C15-DA99-40CA-A827-7574614DB74B}" dt="2025-03-17T13:56:17.707" v="127" actId="1076"/>
          <ac:spMkLst>
            <pc:docMk/>
            <pc:sldMk cId="0" sldId="258"/>
            <ac:spMk id="9" creationId="{F25D51B8-45F4-EE63-63A1-6972B675C5AE}"/>
          </ac:spMkLst>
        </pc:spChg>
        <pc:spChg chg="add mod">
          <ac:chgData name="Lorenzo Mascia" userId="fc7931f0-4bed-42f2-9e43-58457fa6c003" providerId="ADAL" clId="{1FC22C15-DA99-40CA-A827-7574614DB74B}" dt="2025-03-17T13:56:17.707" v="127" actId="1076"/>
          <ac:spMkLst>
            <pc:docMk/>
            <pc:sldMk cId="0" sldId="258"/>
            <ac:spMk id="11" creationId="{5D805FAB-9C80-54BC-9A18-BC1F6D0FCD5D}"/>
          </ac:spMkLst>
        </pc:spChg>
        <pc:spChg chg="add del mod">
          <ac:chgData name="Lorenzo Mascia" userId="fc7931f0-4bed-42f2-9e43-58457fa6c003" providerId="ADAL" clId="{1FC22C15-DA99-40CA-A827-7574614DB74B}" dt="2025-03-17T13:53:03.246" v="68" actId="478"/>
          <ac:spMkLst>
            <pc:docMk/>
            <pc:sldMk cId="0" sldId="258"/>
            <ac:spMk id="13" creationId="{38EC7180-2F89-452C-6C13-979BFD11A636}"/>
          </ac:spMkLst>
        </pc:spChg>
        <pc:spChg chg="add mod">
          <ac:chgData name="Lorenzo Mascia" userId="fc7931f0-4bed-42f2-9e43-58457fa6c003" providerId="ADAL" clId="{1FC22C15-DA99-40CA-A827-7574614DB74B}" dt="2025-03-17T13:58:07.412" v="150" actId="1076"/>
          <ac:spMkLst>
            <pc:docMk/>
            <pc:sldMk cId="0" sldId="258"/>
            <ac:spMk id="16" creationId="{71A44850-008F-6C34-C309-1EE76E67900B}"/>
          </ac:spMkLst>
        </pc:spChg>
        <pc:spChg chg="add mod">
          <ac:chgData name="Lorenzo Mascia" userId="fc7931f0-4bed-42f2-9e43-58457fa6c003" providerId="ADAL" clId="{1FC22C15-DA99-40CA-A827-7574614DB74B}" dt="2025-03-17T13:58:07.412" v="150" actId="1076"/>
          <ac:spMkLst>
            <pc:docMk/>
            <pc:sldMk cId="0" sldId="258"/>
            <ac:spMk id="19" creationId="{22CB55E0-AA1E-7110-367F-069E878454EA}"/>
          </ac:spMkLst>
        </pc:spChg>
        <pc:spChg chg="add del mod">
          <ac:chgData name="Lorenzo Mascia" userId="fc7931f0-4bed-42f2-9e43-58457fa6c003" providerId="ADAL" clId="{1FC22C15-DA99-40CA-A827-7574614DB74B}" dt="2025-03-17T13:56:24.147" v="129" actId="21"/>
          <ac:spMkLst>
            <pc:docMk/>
            <pc:sldMk cId="0" sldId="258"/>
            <ac:spMk id="21" creationId="{0788FE2F-4A09-6D5C-4162-C106D32910F8}"/>
          </ac:spMkLst>
        </pc:spChg>
        <pc:picChg chg="add mod modCrop">
          <ac:chgData name="Lorenzo Mascia" userId="fc7931f0-4bed-42f2-9e43-58457fa6c003" providerId="ADAL" clId="{1FC22C15-DA99-40CA-A827-7574614DB74B}" dt="2025-03-17T13:58:07.412" v="150" actId="1076"/>
          <ac:picMkLst>
            <pc:docMk/>
            <pc:sldMk cId="0" sldId="258"/>
            <ac:picMk id="14" creationId="{6AD84298-6289-F906-EC66-DE77B6756B12}"/>
          </ac:picMkLst>
        </pc:picChg>
        <pc:picChg chg="add mod modCrop">
          <ac:chgData name="Lorenzo Mascia" userId="fc7931f0-4bed-42f2-9e43-58457fa6c003" providerId="ADAL" clId="{1FC22C15-DA99-40CA-A827-7574614DB74B}" dt="2025-03-17T13:58:07.412" v="150" actId="1076"/>
          <ac:picMkLst>
            <pc:docMk/>
            <pc:sldMk cId="0" sldId="258"/>
            <ac:picMk id="17" creationId="{80657236-4246-D3DE-2B20-4EC3C8EC8C44}"/>
          </ac:picMkLst>
        </pc:picChg>
      </pc:sldChg>
      <pc:sldChg chg="addSp modSp mod">
        <pc:chgData name="Lorenzo Mascia" userId="fc7931f0-4bed-42f2-9e43-58457fa6c003" providerId="ADAL" clId="{1FC22C15-DA99-40CA-A827-7574614DB74B}" dt="2025-03-17T13:59:06.309" v="162" actId="1076"/>
        <pc:sldMkLst>
          <pc:docMk/>
          <pc:sldMk cId="0" sldId="259"/>
        </pc:sldMkLst>
        <pc:spChg chg="mod">
          <ac:chgData name="Lorenzo Mascia" userId="fc7931f0-4bed-42f2-9e43-58457fa6c003" providerId="ADAL" clId="{1FC22C15-DA99-40CA-A827-7574614DB74B}" dt="2025-03-17T13:58:25.139" v="157" actId="1076"/>
          <ac:spMkLst>
            <pc:docMk/>
            <pc:sldMk cId="0" sldId="259"/>
            <ac:spMk id="3" creationId="{00000000-0000-0000-0000-000000000000}"/>
          </ac:spMkLst>
        </pc:spChg>
        <pc:spChg chg="add mod">
          <ac:chgData name="Lorenzo Mascia" userId="fc7931f0-4bed-42f2-9e43-58457fa6c003" providerId="ADAL" clId="{1FC22C15-DA99-40CA-A827-7574614DB74B}" dt="2025-03-17T13:58:56.051" v="160" actId="1076"/>
          <ac:spMkLst>
            <pc:docMk/>
            <pc:sldMk cId="0" sldId="259"/>
            <ac:spMk id="5" creationId="{703FCC86-8275-C286-2008-7905FFABCFDD}"/>
          </ac:spMkLst>
        </pc:spChg>
        <pc:spChg chg="add mod">
          <ac:chgData name="Lorenzo Mascia" userId="fc7931f0-4bed-42f2-9e43-58457fa6c003" providerId="ADAL" clId="{1FC22C15-DA99-40CA-A827-7574614DB74B}" dt="2025-03-17T13:59:06.309" v="162" actId="1076"/>
          <ac:spMkLst>
            <pc:docMk/>
            <pc:sldMk cId="0" sldId="259"/>
            <ac:spMk id="7" creationId="{0D702C52-8BEF-55C7-BD0B-1663C07C9324}"/>
          </ac:spMkLst>
        </pc:spChg>
      </pc:sldChg>
      <pc:sldChg chg="addSp delSp modSp mod">
        <pc:chgData name="Lorenzo Mascia" userId="fc7931f0-4bed-42f2-9e43-58457fa6c003" providerId="ADAL" clId="{1FC22C15-DA99-40CA-A827-7574614DB74B}" dt="2025-03-17T14:21:44.971" v="251" actId="1076"/>
        <pc:sldMkLst>
          <pc:docMk/>
          <pc:sldMk cId="0" sldId="260"/>
        </pc:sldMkLst>
        <pc:spChg chg="mod">
          <ac:chgData name="Lorenzo Mascia" userId="fc7931f0-4bed-42f2-9e43-58457fa6c003" providerId="ADAL" clId="{1FC22C15-DA99-40CA-A827-7574614DB74B}" dt="2025-03-17T13:59:20.517" v="166" actId="404"/>
          <ac:spMkLst>
            <pc:docMk/>
            <pc:sldMk cId="0" sldId="260"/>
            <ac:spMk id="3" creationId="{00000000-0000-0000-0000-000000000000}"/>
          </ac:spMkLst>
        </pc:spChg>
        <pc:spChg chg="add mod">
          <ac:chgData name="Lorenzo Mascia" userId="fc7931f0-4bed-42f2-9e43-58457fa6c003" providerId="ADAL" clId="{1FC22C15-DA99-40CA-A827-7574614DB74B}" dt="2025-03-17T14:21:44.971" v="251" actId="1076"/>
          <ac:spMkLst>
            <pc:docMk/>
            <pc:sldMk cId="0" sldId="260"/>
            <ac:spMk id="5" creationId="{1FBF7CA0-9B94-61A2-282D-A3BA119DAF04}"/>
          </ac:spMkLst>
        </pc:spChg>
        <pc:spChg chg="add del mod">
          <ac:chgData name="Lorenzo Mascia" userId="fc7931f0-4bed-42f2-9e43-58457fa6c003" providerId="ADAL" clId="{1FC22C15-DA99-40CA-A827-7574614DB74B}" dt="2025-03-17T14:20:37.267" v="221" actId="21"/>
          <ac:spMkLst>
            <pc:docMk/>
            <pc:sldMk cId="0" sldId="260"/>
            <ac:spMk id="7" creationId="{E37A2C0F-48CC-685D-97AF-55826F499A3C}"/>
          </ac:spMkLst>
        </pc:spChg>
        <pc:spChg chg="add mod">
          <ac:chgData name="Lorenzo Mascia" userId="fc7931f0-4bed-42f2-9e43-58457fa6c003" providerId="ADAL" clId="{1FC22C15-DA99-40CA-A827-7574614DB74B}" dt="2025-03-17T14:20:44.247" v="225"/>
          <ac:spMkLst>
            <pc:docMk/>
            <pc:sldMk cId="0" sldId="260"/>
            <ac:spMk id="10" creationId="{F91CB68F-75CE-490F-4D93-E748ED9FA5AA}"/>
          </ac:spMkLst>
        </pc:spChg>
        <pc:picChg chg="add mod">
          <ac:chgData name="Lorenzo Mascia" userId="fc7931f0-4bed-42f2-9e43-58457fa6c003" providerId="ADAL" clId="{1FC22C15-DA99-40CA-A827-7574614DB74B}" dt="2025-03-17T14:21:43.059" v="250" actId="1076"/>
          <ac:picMkLst>
            <pc:docMk/>
            <pc:sldMk cId="0" sldId="260"/>
            <ac:picMk id="12" creationId="{4DC5D12B-1577-7F30-36D9-09BBEA59E0D6}"/>
          </ac:picMkLst>
        </pc:picChg>
        <pc:picChg chg="add mod">
          <ac:chgData name="Lorenzo Mascia" userId="fc7931f0-4bed-42f2-9e43-58457fa6c003" providerId="ADAL" clId="{1FC22C15-DA99-40CA-A827-7574614DB74B}" dt="2025-03-17T14:21:33.707" v="245" actId="1076"/>
          <ac:picMkLst>
            <pc:docMk/>
            <pc:sldMk cId="0" sldId="260"/>
            <ac:picMk id="13" creationId="{A1D75B33-9C57-941D-2020-0BE6582AE6F8}"/>
          </ac:picMkLst>
        </pc:picChg>
        <pc:cxnChg chg="add del mod">
          <ac:chgData name="Lorenzo Mascia" userId="fc7931f0-4bed-42f2-9e43-58457fa6c003" providerId="ADAL" clId="{1FC22C15-DA99-40CA-A827-7574614DB74B}" dt="2025-03-17T14:20:37.267" v="221" actId="21"/>
          <ac:cxnSpMkLst>
            <pc:docMk/>
            <pc:sldMk cId="0" sldId="260"/>
            <ac:cxnSpMk id="9" creationId="{DDB1E413-8497-954E-C8F4-DC8949F83125}"/>
          </ac:cxnSpMkLst>
        </pc:cxnChg>
        <pc:cxnChg chg="add mod">
          <ac:chgData name="Lorenzo Mascia" userId="fc7931f0-4bed-42f2-9e43-58457fa6c003" providerId="ADAL" clId="{1FC22C15-DA99-40CA-A827-7574614DB74B}" dt="2025-03-17T14:20:44.247" v="225"/>
          <ac:cxnSpMkLst>
            <pc:docMk/>
            <pc:sldMk cId="0" sldId="260"/>
            <ac:cxnSpMk id="11" creationId="{FAD64074-FB4C-5C7E-61D7-C829B68DFE6E}"/>
          </ac:cxnSpMkLst>
        </pc:cxnChg>
      </pc:sldChg>
      <pc:sldChg chg="addSp delSp modSp mod">
        <pc:chgData name="Lorenzo Mascia" userId="fc7931f0-4bed-42f2-9e43-58457fa6c003" providerId="ADAL" clId="{1FC22C15-DA99-40CA-A827-7574614DB74B}" dt="2025-03-17T15:06:36.281" v="259" actId="1076"/>
        <pc:sldMkLst>
          <pc:docMk/>
          <pc:sldMk cId="0" sldId="261"/>
        </pc:sldMkLst>
        <pc:spChg chg="mod">
          <ac:chgData name="Lorenzo Mascia" userId="fc7931f0-4bed-42f2-9e43-58457fa6c003" providerId="ADAL" clId="{1FC22C15-DA99-40CA-A827-7574614DB74B}" dt="2025-03-17T14:13:49.492" v="187" actId="14100"/>
          <ac:spMkLst>
            <pc:docMk/>
            <pc:sldMk cId="0" sldId="261"/>
            <ac:spMk id="3" creationId="{00000000-0000-0000-0000-000000000000}"/>
          </ac:spMkLst>
        </pc:spChg>
        <pc:spChg chg="add mod">
          <ac:chgData name="Lorenzo Mascia" userId="fc7931f0-4bed-42f2-9e43-58457fa6c003" providerId="ADAL" clId="{1FC22C15-DA99-40CA-A827-7574614DB74B}" dt="2025-03-17T15:06:36.281" v="259" actId="1076"/>
          <ac:spMkLst>
            <pc:docMk/>
            <pc:sldMk cId="0" sldId="261"/>
            <ac:spMk id="5" creationId="{234C5178-A209-FC13-433A-E328F30B329E}"/>
          </ac:spMkLst>
        </pc:spChg>
        <pc:spChg chg="add del mod">
          <ac:chgData name="Lorenzo Mascia" userId="fc7931f0-4bed-42f2-9e43-58457fa6c003" providerId="ADAL" clId="{1FC22C15-DA99-40CA-A827-7574614DB74B}" dt="2025-03-17T15:06:17.472" v="253" actId="21"/>
          <ac:spMkLst>
            <pc:docMk/>
            <pc:sldMk cId="0" sldId="261"/>
            <ac:spMk id="7" creationId="{B54365CD-2AF1-6086-70EF-AD2B7F723CB1}"/>
          </ac:spMkLst>
        </pc:spChg>
      </pc:sldChg>
      <pc:sldChg chg="addSp modSp mod">
        <pc:chgData name="Lorenzo Mascia" userId="fc7931f0-4bed-42f2-9e43-58457fa6c003" providerId="ADAL" clId="{1FC22C15-DA99-40CA-A827-7574614DB74B}" dt="2025-03-17T14:14:50.052" v="204" actId="1076"/>
        <pc:sldMkLst>
          <pc:docMk/>
          <pc:sldMk cId="0" sldId="262"/>
        </pc:sldMkLst>
        <pc:spChg chg="mod">
          <ac:chgData name="Lorenzo Mascia" userId="fc7931f0-4bed-42f2-9e43-58457fa6c003" providerId="ADAL" clId="{1FC22C15-DA99-40CA-A827-7574614DB74B}" dt="2025-03-17T14:14:33.260" v="202" actId="14100"/>
          <ac:spMkLst>
            <pc:docMk/>
            <pc:sldMk cId="0" sldId="262"/>
            <ac:spMk id="3" creationId="{00000000-0000-0000-0000-000000000000}"/>
          </ac:spMkLst>
        </pc:spChg>
        <pc:spChg chg="add mod">
          <ac:chgData name="Lorenzo Mascia" userId="fc7931f0-4bed-42f2-9e43-58457fa6c003" providerId="ADAL" clId="{1FC22C15-DA99-40CA-A827-7574614DB74B}" dt="2025-03-17T14:14:50.052" v="204" actId="1076"/>
          <ac:spMkLst>
            <pc:docMk/>
            <pc:sldMk cId="0" sldId="262"/>
            <ac:spMk id="5" creationId="{BBEF8E8E-DD1C-23D8-7F57-F5D3E186DF5E}"/>
          </ac:spMkLst>
        </pc:spChg>
      </pc:sldChg>
      <pc:sldChg chg="addSp delSp modSp new mod">
        <pc:chgData name="Lorenzo Mascia" userId="fc7931f0-4bed-42f2-9e43-58457fa6c003" providerId="ADAL" clId="{1FC22C15-DA99-40CA-A827-7574614DB74B}" dt="2025-03-17T13:57:16.812" v="149" actId="1076"/>
        <pc:sldMkLst>
          <pc:docMk/>
          <pc:sldMk cId="4213365303" sldId="264"/>
        </pc:sldMkLst>
        <pc:spChg chg="del">
          <ac:chgData name="Lorenzo Mascia" userId="fc7931f0-4bed-42f2-9e43-58457fa6c003" providerId="ADAL" clId="{1FC22C15-DA99-40CA-A827-7574614DB74B}" dt="2025-03-17T13:56:28.810" v="131" actId="478"/>
          <ac:spMkLst>
            <pc:docMk/>
            <pc:sldMk cId="4213365303" sldId="264"/>
            <ac:spMk id="2" creationId="{B11081B0-4148-0A5C-24AA-B65A7C89C67A}"/>
          </ac:spMkLst>
        </pc:spChg>
        <pc:spChg chg="del">
          <ac:chgData name="Lorenzo Mascia" userId="fc7931f0-4bed-42f2-9e43-58457fa6c003" providerId="ADAL" clId="{1FC22C15-DA99-40CA-A827-7574614DB74B}" dt="2025-03-17T13:56:26.305" v="130" actId="478"/>
          <ac:spMkLst>
            <pc:docMk/>
            <pc:sldMk cId="4213365303" sldId="264"/>
            <ac:spMk id="3" creationId="{CD0B85AF-1255-0EE3-0296-75C941093AA9}"/>
          </ac:spMkLst>
        </pc:spChg>
        <pc:spChg chg="add mod">
          <ac:chgData name="Lorenzo Mascia" userId="fc7931f0-4bed-42f2-9e43-58457fa6c003" providerId="ADAL" clId="{1FC22C15-DA99-40CA-A827-7574614DB74B}" dt="2025-03-17T13:56:33.013" v="133" actId="1076"/>
          <ac:spMkLst>
            <pc:docMk/>
            <pc:sldMk cId="4213365303" sldId="264"/>
            <ac:spMk id="21" creationId="{0788FE2F-4A09-6D5C-4162-C106D32910F8}"/>
          </ac:spMkLst>
        </pc:spChg>
        <pc:picChg chg="add mod">
          <ac:chgData name="Lorenzo Mascia" userId="fc7931f0-4bed-42f2-9e43-58457fa6c003" providerId="ADAL" clId="{1FC22C15-DA99-40CA-A827-7574614DB74B}" dt="2025-03-17T13:57:12.148" v="147" actId="1076"/>
          <ac:picMkLst>
            <pc:docMk/>
            <pc:sldMk cId="4213365303" sldId="264"/>
            <ac:picMk id="4" creationId="{847BDFFD-DA87-82D9-612B-EAC36C29839C}"/>
          </ac:picMkLst>
        </pc:picChg>
        <pc:picChg chg="add mod">
          <ac:chgData name="Lorenzo Mascia" userId="fc7931f0-4bed-42f2-9e43-58457fa6c003" providerId="ADAL" clId="{1FC22C15-DA99-40CA-A827-7574614DB74B}" dt="2025-03-17T13:57:13.731" v="148" actId="1076"/>
          <ac:picMkLst>
            <pc:docMk/>
            <pc:sldMk cId="4213365303" sldId="264"/>
            <ac:picMk id="5" creationId="{6C5B0DDD-1235-A61D-A7A5-9DEC411D00E4}"/>
          </ac:picMkLst>
        </pc:picChg>
        <pc:picChg chg="add mod">
          <ac:chgData name="Lorenzo Mascia" userId="fc7931f0-4bed-42f2-9e43-58457fa6c003" providerId="ADAL" clId="{1FC22C15-DA99-40CA-A827-7574614DB74B}" dt="2025-03-17T13:57:16.812" v="149" actId="1076"/>
          <ac:picMkLst>
            <pc:docMk/>
            <pc:sldMk cId="4213365303" sldId="264"/>
            <ac:picMk id="6" creationId="{3C3B78DA-4334-5E79-29BE-1C9CB2583711}"/>
          </ac:picMkLst>
        </pc:picChg>
      </pc:sldChg>
      <pc:sldChg chg="addSp delSp modSp new mod">
        <pc:chgData name="Lorenzo Mascia" userId="fc7931f0-4bed-42f2-9e43-58457fa6c003" providerId="ADAL" clId="{1FC22C15-DA99-40CA-A827-7574614DB74B}" dt="2025-03-17T14:21:12.963" v="237" actId="14100"/>
        <pc:sldMkLst>
          <pc:docMk/>
          <pc:sldMk cId="1040776742" sldId="265"/>
        </pc:sldMkLst>
        <pc:spChg chg="del">
          <ac:chgData name="Lorenzo Mascia" userId="fc7931f0-4bed-42f2-9e43-58457fa6c003" providerId="ADAL" clId="{1FC22C15-DA99-40CA-A827-7574614DB74B}" dt="2025-03-17T14:20:34.107" v="220" actId="478"/>
          <ac:spMkLst>
            <pc:docMk/>
            <pc:sldMk cId="1040776742" sldId="265"/>
            <ac:spMk id="2" creationId="{0A059345-1576-8592-9E28-2C5A01BFFF22}"/>
          </ac:spMkLst>
        </pc:spChg>
        <pc:spChg chg="del">
          <ac:chgData name="Lorenzo Mascia" userId="fc7931f0-4bed-42f2-9e43-58457fa6c003" providerId="ADAL" clId="{1FC22C15-DA99-40CA-A827-7574614DB74B}" dt="2025-03-17T14:20:34.107" v="220" actId="478"/>
          <ac:spMkLst>
            <pc:docMk/>
            <pc:sldMk cId="1040776742" sldId="265"/>
            <ac:spMk id="3" creationId="{80614C4C-49CF-14F9-07D8-F55F5FBAB1FE}"/>
          </ac:spMkLst>
        </pc:spChg>
        <pc:spChg chg="add mod">
          <ac:chgData name="Lorenzo Mascia" userId="fc7931f0-4bed-42f2-9e43-58457fa6c003" providerId="ADAL" clId="{1FC22C15-DA99-40CA-A827-7574614DB74B}" dt="2025-03-17T14:21:08.636" v="234" actId="1076"/>
          <ac:spMkLst>
            <pc:docMk/>
            <pc:sldMk cId="1040776742" sldId="265"/>
            <ac:spMk id="6" creationId="{00359806-9150-31BF-F441-7F9B234D94BE}"/>
          </ac:spMkLst>
        </pc:spChg>
        <pc:spChg chg="add mod">
          <ac:chgData name="Lorenzo Mascia" userId="fc7931f0-4bed-42f2-9e43-58457fa6c003" providerId="ADAL" clId="{1FC22C15-DA99-40CA-A827-7574614DB74B}" dt="2025-03-17T14:20:51.995" v="226" actId="1076"/>
          <ac:spMkLst>
            <pc:docMk/>
            <pc:sldMk cId="1040776742" sldId="265"/>
            <ac:spMk id="7" creationId="{E37A2C0F-48CC-685D-97AF-55826F499A3C}"/>
          </ac:spMkLst>
        </pc:spChg>
        <pc:picChg chg="add del mod">
          <ac:chgData name="Lorenzo Mascia" userId="fc7931f0-4bed-42f2-9e43-58457fa6c003" providerId="ADAL" clId="{1FC22C15-DA99-40CA-A827-7574614DB74B}" dt="2025-03-17T14:20:59.794" v="231" actId="478"/>
          <ac:picMkLst>
            <pc:docMk/>
            <pc:sldMk cId="1040776742" sldId="265"/>
            <ac:picMk id="4" creationId="{691BE959-A918-1299-CF2B-8EAE6531CA54}"/>
          </ac:picMkLst>
        </pc:picChg>
        <pc:cxnChg chg="add mod">
          <ac:chgData name="Lorenzo Mascia" userId="fc7931f0-4bed-42f2-9e43-58457fa6c003" providerId="ADAL" clId="{1FC22C15-DA99-40CA-A827-7574614DB74B}" dt="2025-03-17T14:21:12.963" v="237" actId="14100"/>
          <ac:cxnSpMkLst>
            <pc:docMk/>
            <pc:sldMk cId="1040776742" sldId="265"/>
            <ac:cxnSpMk id="9" creationId="{DDB1E413-8497-954E-C8F4-DC8949F83125}"/>
          </ac:cxnSpMkLst>
        </pc:cxnChg>
      </pc:sldChg>
      <pc:sldChg chg="addSp delSp modSp new mod">
        <pc:chgData name="Lorenzo Mascia" userId="fc7931f0-4bed-42f2-9e43-58457fa6c003" providerId="ADAL" clId="{1FC22C15-DA99-40CA-A827-7574614DB74B}" dt="2025-03-17T15:08:09.505" v="289" actId="1076"/>
        <pc:sldMkLst>
          <pc:docMk/>
          <pc:sldMk cId="3404472678" sldId="266"/>
        </pc:sldMkLst>
        <pc:spChg chg="del">
          <ac:chgData name="Lorenzo Mascia" userId="fc7931f0-4bed-42f2-9e43-58457fa6c003" providerId="ADAL" clId="{1FC22C15-DA99-40CA-A827-7574614DB74B}" dt="2025-03-17T15:06:21.887" v="255" actId="478"/>
          <ac:spMkLst>
            <pc:docMk/>
            <pc:sldMk cId="3404472678" sldId="266"/>
            <ac:spMk id="2" creationId="{217055DC-3E7A-4239-C690-8BD5508F3009}"/>
          </ac:spMkLst>
        </pc:spChg>
        <pc:spChg chg="del">
          <ac:chgData name="Lorenzo Mascia" userId="fc7931f0-4bed-42f2-9e43-58457fa6c003" providerId="ADAL" clId="{1FC22C15-DA99-40CA-A827-7574614DB74B}" dt="2025-03-17T15:06:21.887" v="255" actId="478"/>
          <ac:spMkLst>
            <pc:docMk/>
            <pc:sldMk cId="3404472678" sldId="266"/>
            <ac:spMk id="3" creationId="{E309CEE7-9AD9-0D2D-4F4A-36C4AB5636A5}"/>
          </ac:spMkLst>
        </pc:spChg>
        <pc:spChg chg="add mod">
          <ac:chgData name="Lorenzo Mascia" userId="fc7931f0-4bed-42f2-9e43-58457fa6c003" providerId="ADAL" clId="{1FC22C15-DA99-40CA-A827-7574614DB74B}" dt="2025-03-17T15:08:09.505" v="289" actId="1076"/>
          <ac:spMkLst>
            <pc:docMk/>
            <pc:sldMk cId="3404472678" sldId="266"/>
            <ac:spMk id="7" creationId="{B54365CD-2AF1-6086-70EF-AD2B7F723CB1}"/>
          </ac:spMkLst>
        </pc:spChg>
        <pc:picChg chg="add mod">
          <ac:chgData name="Lorenzo Mascia" userId="fc7931f0-4bed-42f2-9e43-58457fa6c003" providerId="ADAL" clId="{1FC22C15-DA99-40CA-A827-7574614DB74B}" dt="2025-03-17T15:08:09.505" v="289" actId="1076"/>
          <ac:picMkLst>
            <pc:docMk/>
            <pc:sldMk cId="3404472678" sldId="266"/>
            <ac:picMk id="4" creationId="{1E963016-1C71-0CAB-706C-29C9F1DEAB8F}"/>
          </ac:picMkLst>
        </pc:picChg>
        <pc:picChg chg="add mod">
          <ac:chgData name="Lorenzo Mascia" userId="fc7931f0-4bed-42f2-9e43-58457fa6c003" providerId="ADAL" clId="{1FC22C15-DA99-40CA-A827-7574614DB74B}" dt="2025-03-17T15:07:29.512" v="277" actId="1076"/>
          <ac:picMkLst>
            <pc:docMk/>
            <pc:sldMk cId="3404472678" sldId="266"/>
            <ac:picMk id="5" creationId="{2321C484-D1D9-2FE2-1A9F-9FCCBE2B0E69}"/>
          </ac:picMkLst>
        </pc:picChg>
        <pc:picChg chg="add mod">
          <ac:chgData name="Lorenzo Mascia" userId="fc7931f0-4bed-42f2-9e43-58457fa6c003" providerId="ADAL" clId="{1FC22C15-DA99-40CA-A827-7574614DB74B}" dt="2025-03-17T15:07:43.849" v="283" actId="1076"/>
          <ac:picMkLst>
            <pc:docMk/>
            <pc:sldMk cId="3404472678" sldId="266"/>
            <ac:picMk id="6" creationId="{F97BD530-4B24-E051-6D24-96BE47A37757}"/>
          </ac:picMkLst>
        </pc:picChg>
        <pc:picChg chg="add mod">
          <ac:chgData name="Lorenzo Mascia" userId="fc7931f0-4bed-42f2-9e43-58457fa6c003" providerId="ADAL" clId="{1FC22C15-DA99-40CA-A827-7574614DB74B}" dt="2025-03-17T15:08:00.761" v="288" actId="1076"/>
          <ac:picMkLst>
            <pc:docMk/>
            <pc:sldMk cId="3404472678" sldId="266"/>
            <ac:picMk id="8" creationId="{1214531A-A58A-35C4-82E1-DCB72606C3A5}"/>
          </ac:picMkLst>
        </pc:picChg>
      </pc:sldChg>
    </pc:docChg>
  </pc:docChgLst>
  <pc:docChgLst>
    <pc:chgData name="Lorenzo Mascia" userId="fc7931f0-4bed-42f2-9e43-58457fa6c003" providerId="ADAL" clId="{E5B92E13-3586-4491-AE0A-FD85070C7CE5}"/>
    <pc:docChg chg="undo custSel addSld modSld">
      <pc:chgData name="Lorenzo Mascia" userId="fc7931f0-4bed-42f2-9e43-58457fa6c003" providerId="ADAL" clId="{E5B92E13-3586-4491-AE0A-FD85070C7CE5}" dt="2025-04-11T14:07:56.565" v="66" actId="20577"/>
      <pc:docMkLst>
        <pc:docMk/>
      </pc:docMkLst>
      <pc:sldChg chg="modSp mod">
        <pc:chgData name="Lorenzo Mascia" userId="fc7931f0-4bed-42f2-9e43-58457fa6c003" providerId="ADAL" clId="{E5B92E13-3586-4491-AE0A-FD85070C7CE5}" dt="2025-04-11T14:07:56.565" v="66" actId="20577"/>
        <pc:sldMkLst>
          <pc:docMk/>
          <pc:sldMk cId="0" sldId="256"/>
        </pc:sldMkLst>
        <pc:spChg chg="mod">
          <ac:chgData name="Lorenzo Mascia" userId="fc7931f0-4bed-42f2-9e43-58457fa6c003" providerId="ADAL" clId="{E5B92E13-3586-4491-AE0A-FD85070C7CE5}" dt="2025-04-11T14:07:56.565" v="66" actId="20577"/>
          <ac:spMkLst>
            <pc:docMk/>
            <pc:sldMk cId="0" sldId="256"/>
            <ac:spMk id="3" creationId="{00000000-0000-0000-0000-000000000000}"/>
          </ac:spMkLst>
        </pc:spChg>
      </pc:sldChg>
      <pc:sldChg chg="addSp delSp modSp mod">
        <pc:chgData name="Lorenzo Mascia" userId="fc7931f0-4bed-42f2-9e43-58457fa6c003" providerId="ADAL" clId="{E5B92E13-3586-4491-AE0A-FD85070C7CE5}" dt="2025-03-31T13:53:03.014" v="60" actId="1076"/>
        <pc:sldMkLst>
          <pc:docMk/>
          <pc:sldMk cId="0" sldId="262"/>
        </pc:sldMkLst>
        <pc:spChg chg="mod">
          <ac:chgData name="Lorenzo Mascia" userId="fc7931f0-4bed-42f2-9e43-58457fa6c003" providerId="ADAL" clId="{E5B92E13-3586-4491-AE0A-FD85070C7CE5}" dt="2025-03-31T06:12:52.684" v="55" actId="1076"/>
          <ac:spMkLst>
            <pc:docMk/>
            <pc:sldMk cId="0" sldId="262"/>
            <ac:spMk id="3" creationId="{00000000-0000-0000-0000-000000000000}"/>
          </ac:spMkLst>
        </pc:spChg>
        <pc:spChg chg="del mod">
          <ac:chgData name="Lorenzo Mascia" userId="fc7931f0-4bed-42f2-9e43-58457fa6c003" providerId="ADAL" clId="{E5B92E13-3586-4491-AE0A-FD85070C7CE5}" dt="2025-03-31T13:52:47.382" v="56" actId="21"/>
          <ac:spMkLst>
            <pc:docMk/>
            <pc:sldMk cId="0" sldId="262"/>
            <ac:spMk id="5" creationId="{BBEF8E8E-DD1C-23D8-7F57-F5D3E186DF5E}"/>
          </ac:spMkLst>
        </pc:spChg>
        <pc:spChg chg="add mod">
          <ac:chgData name="Lorenzo Mascia" userId="fc7931f0-4bed-42f2-9e43-58457fa6c003" providerId="ADAL" clId="{E5B92E13-3586-4491-AE0A-FD85070C7CE5}" dt="2025-03-31T06:12:40.145" v="50" actId="1076"/>
          <ac:spMkLst>
            <pc:docMk/>
            <pc:sldMk cId="0" sldId="262"/>
            <ac:spMk id="6" creationId="{99E5CBC8-1A01-EDEC-84A2-40B78FE3973B}"/>
          </ac:spMkLst>
        </pc:spChg>
        <pc:spChg chg="add mod">
          <ac:chgData name="Lorenzo Mascia" userId="fc7931f0-4bed-42f2-9e43-58457fa6c003" providerId="ADAL" clId="{E5B92E13-3586-4491-AE0A-FD85070C7CE5}" dt="2025-03-31T13:52:53.830" v="57" actId="1076"/>
          <ac:spMkLst>
            <pc:docMk/>
            <pc:sldMk cId="0" sldId="262"/>
            <ac:spMk id="8" creationId="{60989E65-8589-4786-5490-E8DBB1ABB8C9}"/>
          </ac:spMkLst>
        </pc:spChg>
        <pc:spChg chg="add mod">
          <ac:chgData name="Lorenzo Mascia" userId="fc7931f0-4bed-42f2-9e43-58457fa6c003" providerId="ADAL" clId="{E5B92E13-3586-4491-AE0A-FD85070C7CE5}" dt="2025-03-31T13:52:59.700" v="59" actId="1076"/>
          <ac:spMkLst>
            <pc:docMk/>
            <pc:sldMk cId="0" sldId="262"/>
            <ac:spMk id="11" creationId="{C3A3AE06-E63A-B690-2372-04CC5746EED7}"/>
          </ac:spMkLst>
        </pc:spChg>
        <pc:picChg chg="add mod">
          <ac:chgData name="Lorenzo Mascia" userId="fc7931f0-4bed-42f2-9e43-58457fa6c003" providerId="ADAL" clId="{E5B92E13-3586-4491-AE0A-FD85070C7CE5}" dt="2025-03-31T06:12:40.145" v="50" actId="1076"/>
          <ac:picMkLst>
            <pc:docMk/>
            <pc:sldMk cId="0" sldId="262"/>
            <ac:picMk id="4" creationId="{50D38D1B-5D6A-AA8A-8100-4F73CC40A589}"/>
          </ac:picMkLst>
        </pc:picChg>
        <pc:picChg chg="add mod modCrop">
          <ac:chgData name="Lorenzo Mascia" userId="fc7931f0-4bed-42f2-9e43-58457fa6c003" providerId="ADAL" clId="{E5B92E13-3586-4491-AE0A-FD85070C7CE5}" dt="2025-03-31T13:53:03.014" v="60" actId="1076"/>
          <ac:picMkLst>
            <pc:docMk/>
            <pc:sldMk cId="0" sldId="262"/>
            <ac:picMk id="9" creationId="{C7EE8477-6EA7-DBC5-EA2B-8D808DE4270D}"/>
          </ac:picMkLst>
        </pc:picChg>
      </pc:sldChg>
      <pc:sldChg chg="addSp modSp add mod modTransition">
        <pc:chgData name="Lorenzo Mascia" userId="fc7931f0-4bed-42f2-9e43-58457fa6c003" providerId="ADAL" clId="{E5B92E13-3586-4491-AE0A-FD85070C7CE5}" dt="2025-03-31T13:53:31.446" v="65"/>
        <pc:sldMkLst>
          <pc:docMk/>
          <pc:sldMk cId="2389542697" sldId="280"/>
        </pc:sldMkLst>
        <pc:spChg chg="add mod">
          <ac:chgData name="Lorenzo Mascia" userId="fc7931f0-4bed-42f2-9e43-58457fa6c003" providerId="ADAL" clId="{E5B92E13-3586-4491-AE0A-FD85070C7CE5}" dt="2025-03-31T13:53:17.101" v="64"/>
          <ac:spMkLst>
            <pc:docMk/>
            <pc:sldMk cId="2389542697" sldId="280"/>
            <ac:spMk id="5" creationId="{BBEF8E8E-DD1C-23D8-7F57-F5D3E186DF5E}"/>
          </ac:spMkLst>
        </pc:spChg>
        <pc:spChg chg="mod">
          <ac:chgData name="Lorenzo Mascia" userId="fc7931f0-4bed-42f2-9e43-58457fa6c003" providerId="ADAL" clId="{E5B92E13-3586-4491-AE0A-FD85070C7CE5}" dt="2025-03-31T13:53:11.773" v="62" actId="1076"/>
          <ac:spMkLst>
            <pc:docMk/>
            <pc:sldMk cId="2389542697" sldId="280"/>
            <ac:spMk id="8" creationId="{60989E65-8589-4786-5490-E8DBB1ABB8C9}"/>
          </ac:spMkLst>
        </pc:spChg>
        <pc:spChg chg="mod">
          <ac:chgData name="Lorenzo Mascia" userId="fc7931f0-4bed-42f2-9e43-58457fa6c003" providerId="ADAL" clId="{E5B92E13-3586-4491-AE0A-FD85070C7CE5}" dt="2025-03-31T13:53:15.701" v="63" actId="1076"/>
          <ac:spMkLst>
            <pc:docMk/>
            <pc:sldMk cId="2389542697" sldId="280"/>
            <ac:spMk id="11" creationId="{C3A3AE06-E63A-B690-2372-04CC5746EED7}"/>
          </ac:spMkLst>
        </pc:spChg>
        <pc:picChg chg="mod">
          <ac:chgData name="Lorenzo Mascia" userId="fc7931f0-4bed-42f2-9e43-58457fa6c003" providerId="ADAL" clId="{E5B92E13-3586-4491-AE0A-FD85070C7CE5}" dt="2025-03-31T13:53:15.701" v="63" actId="1076"/>
          <ac:picMkLst>
            <pc:docMk/>
            <pc:sldMk cId="2389542697" sldId="280"/>
            <ac:picMk id="9" creationId="{C7EE8477-6EA7-DBC5-EA2B-8D808DE4270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F8985-275D-4DB6-B912-91EE50519980}" type="datetimeFigureOut">
              <a:rPr lang="it-IT" smtClean="0"/>
              <a:t>11/04/2025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38F68B-BF28-4339-B941-D819E4A88CF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1309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92AA8-0B49-4102-8D85-D428275DA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FBE066A-1232-6886-E447-0CE818F0BA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6C39C48-21B4-7F03-BCBA-77CA70A3A6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3B587B-2DDD-B244-484F-A88CF8815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8F68B-BF28-4339-B941-D819E4A88CF6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4783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43454-3979-CBEF-6993-329E01146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5122103-58E4-CC06-9669-F71B3C5F8C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236089E-F3A4-3083-3C47-23FFBFA98A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8B2D3BA-AE9A-722D-7A5E-62A141539A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8F68B-BF28-4339-B941-D819E4A88CF6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1683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A6DA8-8356-532D-3F16-B4C1685B4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721D746-4234-1E8C-A37E-42D00AEA37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F283F7C-7FEF-C91C-1D42-9F40B42093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5A663DD-9509-B1ED-BA54-E6E1526906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8F68B-BF28-4339-B941-D819E4A88CF6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8683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15BD0-7FB4-0E51-DA88-809A6E012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A585A19-459D-3F4F-C66B-A245D70A12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BDED644-7038-7E87-951D-54E04E23AC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13F1B2E-1712-6FDD-D03A-04B413CC18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8F68B-BF28-4339-B941-D819E4A88CF6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182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8F68B-BF28-4339-B941-D819E4A88CF6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3477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8F68B-BF28-4339-B941-D819E4A88CF6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032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68912"/>
            <a:ext cx="7772400" cy="1872316"/>
          </a:xfrm>
        </p:spPr>
        <p:txBody>
          <a:bodyPr>
            <a:noAutofit/>
          </a:bodyPr>
          <a:lstStyle/>
          <a:p>
            <a:r>
              <a:rPr sz="6000" dirty="0"/>
              <a:t>Energy Management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1941" y="5247527"/>
            <a:ext cx="6320118" cy="573741"/>
          </a:xfrm>
        </p:spPr>
        <p:txBody>
          <a:bodyPr>
            <a:normAutofit lnSpcReduction="10000"/>
          </a:bodyPr>
          <a:lstStyle/>
          <a:p>
            <a:r>
              <a:rPr dirty="0"/>
              <a:t>Lorenzo Mascia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146A1C-0B3E-2293-B839-4FF5CB4013FF}"/>
              </a:ext>
            </a:extLst>
          </p:cNvPr>
          <p:cNvSpPr txBox="1"/>
          <p:nvPr/>
        </p:nvSpPr>
        <p:spPr>
          <a:xfrm>
            <a:off x="2106706" y="4062730"/>
            <a:ext cx="4930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Feasibility Study of CHP and Wind Power Systems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DE149DC-239D-3CD2-A2F1-E7D219370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68" y="143970"/>
            <a:ext cx="3130009" cy="1143810"/>
          </a:xfrm>
          <a:prstGeom prst="rect">
            <a:avLst/>
          </a:prstGeom>
        </p:spPr>
      </p:pic>
      <p:pic>
        <p:nvPicPr>
          <p:cNvPr id="6" name="Immagine 5" descr="Immagine che contiene testo, Carattere, schermata, Blu elettrico&#10;&#10;Descrizione generata automaticamente">
            <a:extLst>
              <a:ext uri="{FF2B5EF4-FFF2-40B4-BE49-F238E27FC236}">
                <a16:creationId xmlns:a16="http://schemas.microsoft.com/office/drawing/2014/main" id="{1CF46317-1CC6-AF2A-0774-8864419E4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626" y="143970"/>
            <a:ext cx="825206" cy="87552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F6801-7BCC-FC84-44A6-5D13BD18A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8309C24-86C2-81C2-14BD-8ABB76BF2168}"/>
              </a:ext>
            </a:extLst>
          </p:cNvPr>
          <p:cNvSpPr/>
          <p:nvPr/>
        </p:nvSpPr>
        <p:spPr>
          <a:xfrm>
            <a:off x="0" y="0"/>
            <a:ext cx="9144000" cy="733956"/>
          </a:xfrm>
          <a:prstGeom prst="rect">
            <a:avLst/>
          </a:prstGeom>
          <a:solidFill>
            <a:srgbClr val="145F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812195-4C1A-1404-6C0D-D32F7BE30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-235216"/>
            <a:ext cx="8229600" cy="1143000"/>
          </a:xfrm>
        </p:spPr>
        <p:txBody>
          <a:bodyPr>
            <a:normAutofit/>
          </a:bodyPr>
          <a:lstStyle/>
          <a:p>
            <a:r>
              <a:rPr sz="4000" dirty="0">
                <a:solidFill>
                  <a:schemeClr val="bg1"/>
                </a:solidFill>
              </a:rPr>
              <a:t>Proposed CHP System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383649-E16D-C4DF-6C3E-47D4FB396F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34763" y="2447501"/>
            <a:ext cx="4631108" cy="22769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2424458-9D01-F624-9890-E9D4C1454DF2}"/>
              </a:ext>
            </a:extLst>
          </p:cNvPr>
          <p:cNvSpPr txBox="1"/>
          <p:nvPr/>
        </p:nvSpPr>
        <p:spPr>
          <a:xfrm>
            <a:off x="3370612" y="1086659"/>
            <a:ext cx="31000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 err="1"/>
              <a:t>Jenbacher</a:t>
            </a:r>
            <a:r>
              <a:rPr lang="it-IT" sz="2400" dirty="0"/>
              <a:t> ICE 312 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246ED82-F364-4B01-4CBA-A516EC779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8" y="1727200"/>
            <a:ext cx="4217415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60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BBA68-CAB6-1A2C-C2CA-999B70D5A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5B48D8E-2FA1-570F-7A0E-18ECF651CCFE}"/>
              </a:ext>
            </a:extLst>
          </p:cNvPr>
          <p:cNvSpPr/>
          <p:nvPr/>
        </p:nvSpPr>
        <p:spPr>
          <a:xfrm>
            <a:off x="0" y="0"/>
            <a:ext cx="9144000" cy="733956"/>
          </a:xfrm>
          <a:prstGeom prst="rect">
            <a:avLst/>
          </a:prstGeom>
          <a:solidFill>
            <a:srgbClr val="145F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4CF3FE-68FC-2711-0503-0ADFC61DB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-235216"/>
            <a:ext cx="8229600" cy="1143000"/>
          </a:xfrm>
        </p:spPr>
        <p:txBody>
          <a:bodyPr>
            <a:normAutofit/>
          </a:bodyPr>
          <a:lstStyle/>
          <a:p>
            <a:r>
              <a:rPr sz="4000" dirty="0">
                <a:solidFill>
                  <a:schemeClr val="bg1"/>
                </a:solidFill>
              </a:rPr>
              <a:t>Proposed CHP System</a:t>
            </a:r>
          </a:p>
        </p:txBody>
      </p:sp>
      <p:pic>
        <p:nvPicPr>
          <p:cNvPr id="14" name="Picture 12">
            <a:extLst>
              <a:ext uri="{FF2B5EF4-FFF2-40B4-BE49-F238E27FC236}">
                <a16:creationId xmlns:a16="http://schemas.microsoft.com/office/drawing/2014/main" id="{A6413A6A-A496-7F26-BFCF-BE06CAC6FE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464269" y="2447501"/>
            <a:ext cx="4562383" cy="2177137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98B4A1CF-4671-DC8B-633F-F03D68BF4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99" y="1727199"/>
            <a:ext cx="4032254" cy="399644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45B68DF-479C-66A9-3103-4396BEAB3A2F}"/>
              </a:ext>
            </a:extLst>
          </p:cNvPr>
          <p:cNvSpPr txBox="1"/>
          <p:nvPr/>
        </p:nvSpPr>
        <p:spPr>
          <a:xfrm>
            <a:off x="3370612" y="1086659"/>
            <a:ext cx="31000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 err="1"/>
              <a:t>Jenbacher</a:t>
            </a:r>
            <a:r>
              <a:rPr lang="it-IT" sz="2400" dirty="0"/>
              <a:t> ICE 316 </a:t>
            </a:r>
          </a:p>
        </p:txBody>
      </p:sp>
    </p:spTree>
    <p:extLst>
      <p:ext uri="{BB962C8B-B14F-4D97-AF65-F5344CB8AC3E}">
        <p14:creationId xmlns:p14="http://schemas.microsoft.com/office/powerpoint/2010/main" val="578549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45BE3-5985-82E9-1082-5384B7F6B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00B4EF9D-C85B-7330-6C30-E02B03D8EA61}"/>
              </a:ext>
            </a:extLst>
          </p:cNvPr>
          <p:cNvSpPr/>
          <p:nvPr/>
        </p:nvSpPr>
        <p:spPr>
          <a:xfrm>
            <a:off x="0" y="0"/>
            <a:ext cx="9144000" cy="733956"/>
          </a:xfrm>
          <a:prstGeom prst="rect">
            <a:avLst/>
          </a:prstGeom>
          <a:solidFill>
            <a:srgbClr val="145F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074497-1DAB-1DAA-DCC4-40359518C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-235216"/>
            <a:ext cx="8229600" cy="1143000"/>
          </a:xfrm>
        </p:spPr>
        <p:txBody>
          <a:bodyPr>
            <a:normAutofit/>
          </a:bodyPr>
          <a:lstStyle/>
          <a:p>
            <a:r>
              <a:rPr sz="4000" dirty="0">
                <a:solidFill>
                  <a:schemeClr val="bg1"/>
                </a:solidFill>
              </a:rPr>
              <a:t>Proposed CHP System</a:t>
            </a:r>
          </a:p>
        </p:txBody>
      </p:sp>
      <p:pic>
        <p:nvPicPr>
          <p:cNvPr id="14" name="Picture 12">
            <a:extLst>
              <a:ext uri="{FF2B5EF4-FFF2-40B4-BE49-F238E27FC236}">
                <a16:creationId xmlns:a16="http://schemas.microsoft.com/office/drawing/2014/main" id="{9D8E5126-11CD-D9AD-BEFC-8E9F8DF9A2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464269" y="2447501"/>
            <a:ext cx="4562383" cy="2177137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8AC591D-B50D-6495-0936-A269B84A3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99" y="1727199"/>
            <a:ext cx="4032254" cy="399644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562D86F-3B35-D3D1-76A2-B4A5FC8633A2}"/>
              </a:ext>
            </a:extLst>
          </p:cNvPr>
          <p:cNvSpPr txBox="1"/>
          <p:nvPr/>
        </p:nvSpPr>
        <p:spPr>
          <a:xfrm>
            <a:off x="3370612" y="1086659"/>
            <a:ext cx="31000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 err="1"/>
              <a:t>Jenbacher</a:t>
            </a:r>
            <a:r>
              <a:rPr lang="it-IT" sz="2400" dirty="0"/>
              <a:t> ICE 316 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B8FF0177-D025-B363-38ED-975AC4F6E76F}"/>
              </a:ext>
            </a:extLst>
          </p:cNvPr>
          <p:cNvSpPr/>
          <p:nvPr/>
        </p:nvSpPr>
        <p:spPr>
          <a:xfrm>
            <a:off x="225299" y="3892550"/>
            <a:ext cx="3959351" cy="304800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1C9D5B43-A40D-71A4-5720-080A6D6DFD18}"/>
              </a:ext>
            </a:extLst>
          </p:cNvPr>
          <p:cNvSpPr/>
          <p:nvPr/>
        </p:nvSpPr>
        <p:spPr>
          <a:xfrm>
            <a:off x="225298" y="4349750"/>
            <a:ext cx="3959351" cy="304800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8824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D674E-34C4-B230-4E9B-E41BC94E9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42E4203-B563-1B92-3331-AAAC03E29A89}"/>
              </a:ext>
            </a:extLst>
          </p:cNvPr>
          <p:cNvSpPr/>
          <p:nvPr/>
        </p:nvSpPr>
        <p:spPr>
          <a:xfrm>
            <a:off x="0" y="0"/>
            <a:ext cx="9144000" cy="733956"/>
          </a:xfrm>
          <a:prstGeom prst="rect">
            <a:avLst/>
          </a:prstGeom>
          <a:solidFill>
            <a:srgbClr val="145F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9634AC-2EDC-3230-3825-2F559BA30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-235216"/>
            <a:ext cx="8229600" cy="1143000"/>
          </a:xfrm>
        </p:spPr>
        <p:txBody>
          <a:bodyPr>
            <a:normAutofit/>
          </a:bodyPr>
          <a:lstStyle/>
          <a:p>
            <a:r>
              <a:rPr sz="4000" dirty="0">
                <a:solidFill>
                  <a:schemeClr val="bg1"/>
                </a:solidFill>
              </a:rPr>
              <a:t>Proposed CHP System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25CC18C-D6DB-DA66-DC66-3928D14DD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08" y="1489066"/>
            <a:ext cx="4086864" cy="490536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3D3C8AA-C64A-0A16-1846-EEE815DAF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73150"/>
            <a:ext cx="3947820" cy="54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07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4794C-CE57-9F26-BA2C-B7CB448FA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D9C584B-0B9B-864C-85AB-398D05F33256}"/>
              </a:ext>
            </a:extLst>
          </p:cNvPr>
          <p:cNvSpPr/>
          <p:nvPr/>
        </p:nvSpPr>
        <p:spPr>
          <a:xfrm>
            <a:off x="0" y="0"/>
            <a:ext cx="9144000" cy="733956"/>
          </a:xfrm>
          <a:prstGeom prst="rect">
            <a:avLst/>
          </a:prstGeom>
          <a:solidFill>
            <a:srgbClr val="145F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401434-84DD-11CA-F66B-160A67C08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-235216"/>
            <a:ext cx="8229600" cy="1143000"/>
          </a:xfrm>
        </p:spPr>
        <p:txBody>
          <a:bodyPr>
            <a:normAutofit/>
          </a:bodyPr>
          <a:lstStyle/>
          <a:p>
            <a:r>
              <a:rPr sz="4000" dirty="0">
                <a:solidFill>
                  <a:schemeClr val="bg1"/>
                </a:solidFill>
              </a:rPr>
              <a:t>Proposed CHP System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5B7616F-54E7-7F4C-ABC5-7918CBDCB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" y="2548845"/>
            <a:ext cx="8039100" cy="187883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BD98C76-818C-D8A7-3D37-F9C29D35498F}"/>
              </a:ext>
            </a:extLst>
          </p:cNvPr>
          <p:cNvSpPr txBox="1"/>
          <p:nvPr/>
        </p:nvSpPr>
        <p:spPr>
          <a:xfrm>
            <a:off x="1953491" y="3852943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[M]</a:t>
            </a:r>
          </a:p>
        </p:txBody>
      </p:sp>
    </p:spTree>
    <p:extLst>
      <p:ext uri="{BB962C8B-B14F-4D97-AF65-F5344CB8AC3E}">
        <p14:creationId xmlns:p14="http://schemas.microsoft.com/office/powerpoint/2010/main" val="1892593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B5CD7A63-A1D4-9966-7476-094D72860E74}"/>
              </a:ext>
            </a:extLst>
          </p:cNvPr>
          <p:cNvSpPr/>
          <p:nvPr/>
        </p:nvSpPr>
        <p:spPr>
          <a:xfrm>
            <a:off x="0" y="0"/>
            <a:ext cx="9144000" cy="733956"/>
          </a:xfrm>
          <a:prstGeom prst="rect">
            <a:avLst/>
          </a:prstGeom>
          <a:solidFill>
            <a:srgbClr val="145F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050" y="-204522"/>
            <a:ext cx="8229600" cy="1143000"/>
          </a:xfrm>
        </p:spPr>
        <p:txBody>
          <a:bodyPr/>
          <a:lstStyle/>
          <a:p>
            <a:r>
              <a:rPr dirty="0">
                <a:solidFill>
                  <a:schemeClr val="bg1"/>
                </a:solidFill>
              </a:rPr>
              <a:t>Proposed Wind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" y="935674"/>
            <a:ext cx="8077200" cy="825499"/>
          </a:xfrm>
        </p:spPr>
        <p:txBody>
          <a:bodyPr>
            <a:normAutofit/>
          </a:bodyPr>
          <a:lstStyle/>
          <a:p>
            <a:r>
              <a:rPr sz="2000" dirty="0"/>
              <a:t>Three wind turbines analyzed</a:t>
            </a:r>
            <a:r>
              <a:rPr lang="it-IT" sz="2000" dirty="0"/>
              <a:t>:</a:t>
            </a:r>
            <a:endParaRPr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4C5178-A209-FC13-433A-E328F30B329E}"/>
              </a:ext>
            </a:extLst>
          </p:cNvPr>
          <p:cNvSpPr txBox="1"/>
          <p:nvPr/>
        </p:nvSpPr>
        <p:spPr>
          <a:xfrm>
            <a:off x="286410" y="12710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it-IT" b="0" i="0" dirty="0">
                <a:solidFill>
                  <a:srgbClr val="404040"/>
                </a:solidFill>
                <a:effectLst/>
                <a:latin typeface="Inter"/>
              </a:rPr>
              <a:t>Wind speed data from Benevento, </a:t>
            </a:r>
            <a:r>
              <a:rPr lang="it-IT" b="0" i="0" dirty="0" err="1">
                <a:solidFill>
                  <a:srgbClr val="404040"/>
                </a:solidFill>
                <a:effectLst/>
                <a:latin typeface="Inter"/>
              </a:rPr>
              <a:t>Italy</a:t>
            </a:r>
            <a:r>
              <a:rPr lang="it-IT" b="0" i="0" dirty="0">
                <a:solidFill>
                  <a:srgbClr val="404040"/>
                </a:solidFill>
                <a:effectLst/>
                <a:latin typeface="Inter"/>
              </a:rPr>
              <a:t>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056B074-6F05-38BA-4585-E8781A074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1880146"/>
            <a:ext cx="7073900" cy="419970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B389E-DC8F-64C5-6AE8-FF2A20BEA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A4306882-D722-7C5D-8404-F0EB7CCBB542}"/>
              </a:ext>
            </a:extLst>
          </p:cNvPr>
          <p:cNvSpPr/>
          <p:nvPr/>
        </p:nvSpPr>
        <p:spPr>
          <a:xfrm>
            <a:off x="0" y="0"/>
            <a:ext cx="9144000" cy="733956"/>
          </a:xfrm>
          <a:prstGeom prst="rect">
            <a:avLst/>
          </a:prstGeom>
          <a:solidFill>
            <a:srgbClr val="145F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52C8454-176C-0A25-18A4-0EFF6007C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-204522"/>
            <a:ext cx="8229600" cy="1143000"/>
          </a:xfrm>
        </p:spPr>
        <p:txBody>
          <a:bodyPr/>
          <a:lstStyle/>
          <a:p>
            <a:r>
              <a:rPr dirty="0">
                <a:solidFill>
                  <a:schemeClr val="bg1"/>
                </a:solidFill>
              </a:rPr>
              <a:t>Proposed Wind System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6A4C53D-4CE7-F3EB-5584-8B010B578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763" y="938478"/>
            <a:ext cx="5252137" cy="547405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DFE3965-5E46-E1BB-8663-B4FC0450DFDC}"/>
              </a:ext>
            </a:extLst>
          </p:cNvPr>
          <p:cNvSpPr txBox="1"/>
          <p:nvPr/>
        </p:nvSpPr>
        <p:spPr>
          <a:xfrm>
            <a:off x="340941" y="3244334"/>
            <a:ext cx="476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1)</a:t>
            </a:r>
          </a:p>
        </p:txBody>
      </p:sp>
    </p:spTree>
    <p:extLst>
      <p:ext uri="{BB962C8B-B14F-4D97-AF65-F5344CB8AC3E}">
        <p14:creationId xmlns:p14="http://schemas.microsoft.com/office/powerpoint/2010/main" val="2146458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DAFB4-022D-E8E4-3FBA-1A9A93027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E6D771D7-1DBF-B59C-EBF8-EA090C6A775C}"/>
              </a:ext>
            </a:extLst>
          </p:cNvPr>
          <p:cNvSpPr/>
          <p:nvPr/>
        </p:nvSpPr>
        <p:spPr>
          <a:xfrm>
            <a:off x="0" y="0"/>
            <a:ext cx="9144000" cy="733956"/>
          </a:xfrm>
          <a:prstGeom prst="rect">
            <a:avLst/>
          </a:prstGeom>
          <a:solidFill>
            <a:srgbClr val="145F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F352B90-84B9-9044-DBD2-E7E1E2374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-204522"/>
            <a:ext cx="8229600" cy="1143000"/>
          </a:xfrm>
        </p:spPr>
        <p:txBody>
          <a:bodyPr/>
          <a:lstStyle/>
          <a:p>
            <a:r>
              <a:rPr dirty="0">
                <a:solidFill>
                  <a:schemeClr val="bg1"/>
                </a:solidFill>
              </a:rPr>
              <a:t>Proposed Wind System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BDE104F-004A-39B5-C33E-DC107C1A4367}"/>
              </a:ext>
            </a:extLst>
          </p:cNvPr>
          <p:cNvSpPr txBox="1"/>
          <p:nvPr/>
        </p:nvSpPr>
        <p:spPr>
          <a:xfrm>
            <a:off x="340941" y="3244334"/>
            <a:ext cx="476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2)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C8E5880-19B1-DCA7-C0B5-CA9D851A2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068" y="870032"/>
            <a:ext cx="5495132" cy="551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237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514CD-1819-40A6-24B0-222E96616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020C9EF-D5FC-A012-F358-32BCB2F3E8BC}"/>
              </a:ext>
            </a:extLst>
          </p:cNvPr>
          <p:cNvSpPr/>
          <p:nvPr/>
        </p:nvSpPr>
        <p:spPr>
          <a:xfrm>
            <a:off x="0" y="0"/>
            <a:ext cx="9144000" cy="733956"/>
          </a:xfrm>
          <a:prstGeom prst="rect">
            <a:avLst/>
          </a:prstGeom>
          <a:solidFill>
            <a:srgbClr val="145F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365A618-55CE-4D91-B426-91277E01D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-204522"/>
            <a:ext cx="8229600" cy="1143000"/>
          </a:xfrm>
        </p:spPr>
        <p:txBody>
          <a:bodyPr/>
          <a:lstStyle/>
          <a:p>
            <a:r>
              <a:rPr dirty="0">
                <a:solidFill>
                  <a:schemeClr val="bg1"/>
                </a:solidFill>
              </a:rPr>
              <a:t>Proposed Wind System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11EC82E-653C-7BF9-D508-1F52134ED342}"/>
              </a:ext>
            </a:extLst>
          </p:cNvPr>
          <p:cNvSpPr txBox="1"/>
          <p:nvPr/>
        </p:nvSpPr>
        <p:spPr>
          <a:xfrm>
            <a:off x="340941" y="3244334"/>
            <a:ext cx="476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3)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F046318-21C7-4B8E-ABA3-F79D13412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655" y="841170"/>
            <a:ext cx="5520096" cy="585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637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C31B6-E4FE-EDC5-2312-851DE0D69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A50BD7D-997C-B4A4-F6D4-79814E453FB3}"/>
              </a:ext>
            </a:extLst>
          </p:cNvPr>
          <p:cNvSpPr txBox="1"/>
          <p:nvPr/>
        </p:nvSpPr>
        <p:spPr>
          <a:xfrm>
            <a:off x="342902" y="2632695"/>
            <a:ext cx="334056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b="1" i="0" dirty="0">
                <a:solidFill>
                  <a:srgbClr val="404040"/>
                </a:solidFill>
                <a:effectLst/>
                <a:latin typeface="Inter"/>
              </a:rPr>
              <a:t>Vestas V117/4000 chosen</a:t>
            </a:r>
            <a:r>
              <a:rPr lang="it-IT" b="0" i="0" dirty="0">
                <a:solidFill>
                  <a:srgbClr val="404040"/>
                </a:solidFill>
                <a:effectLst/>
                <a:latin typeface="Inter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404040"/>
                </a:solidFill>
                <a:effectLst/>
                <a:latin typeface="Inter"/>
              </a:rPr>
              <a:t>Higher Heq (1386).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404040"/>
                </a:solidFill>
                <a:effectLst/>
                <a:latin typeface="Inter"/>
              </a:rPr>
              <a:t>Payback time: 5.4 years.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404040"/>
                </a:solidFill>
                <a:effectLst/>
                <a:latin typeface="Inter"/>
              </a:rPr>
              <a:t>Unit energy cost: €0.09/kWh.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404040"/>
                </a:solidFill>
                <a:effectLst/>
                <a:latin typeface="Inter"/>
              </a:rPr>
              <a:t>Total revenue: €1.28M.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E28B87CC-6CDB-AE60-E25B-33B9F938B285}"/>
              </a:ext>
            </a:extLst>
          </p:cNvPr>
          <p:cNvSpPr/>
          <p:nvPr/>
        </p:nvSpPr>
        <p:spPr>
          <a:xfrm>
            <a:off x="0" y="0"/>
            <a:ext cx="9144000" cy="733956"/>
          </a:xfrm>
          <a:prstGeom prst="rect">
            <a:avLst/>
          </a:prstGeom>
          <a:solidFill>
            <a:srgbClr val="145F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2BB60C0-D285-DA6A-9E25-C4B69F7A3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-204522"/>
            <a:ext cx="8229600" cy="1143000"/>
          </a:xfrm>
        </p:spPr>
        <p:txBody>
          <a:bodyPr/>
          <a:lstStyle/>
          <a:p>
            <a:r>
              <a:rPr dirty="0">
                <a:solidFill>
                  <a:schemeClr val="bg1"/>
                </a:solidFill>
              </a:rPr>
              <a:t>Proposed Wind System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DC9917C-66F5-BBCF-9C27-D39018A8A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355" y="892706"/>
            <a:ext cx="5520096" cy="585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46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0F779E44-AA5C-802E-D8CD-404B2C0CE7FF}"/>
              </a:ext>
            </a:extLst>
          </p:cNvPr>
          <p:cNvSpPr/>
          <p:nvPr/>
        </p:nvSpPr>
        <p:spPr>
          <a:xfrm>
            <a:off x="0" y="-12700"/>
            <a:ext cx="9144000" cy="733956"/>
          </a:xfrm>
          <a:prstGeom prst="rect">
            <a:avLst/>
          </a:prstGeom>
          <a:solidFill>
            <a:srgbClr val="145F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0525" y="72763"/>
            <a:ext cx="3282950" cy="557212"/>
          </a:xfrm>
        </p:spPr>
        <p:txBody>
          <a:bodyPr>
            <a:normAutofit fontScale="90000"/>
          </a:bodyPr>
          <a:lstStyle/>
          <a:p>
            <a:r>
              <a:rPr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56D5C6-476D-0774-AA8E-2E202127A5D1}"/>
              </a:ext>
            </a:extLst>
          </p:cNvPr>
          <p:cNvSpPr txBox="1"/>
          <p:nvPr/>
        </p:nvSpPr>
        <p:spPr>
          <a:xfrm>
            <a:off x="812800" y="4555689"/>
            <a:ext cx="3606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Goal: Achieve favorable technical and economic indicators.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1C94EB-63E7-5176-D4A8-1A9BF76C2AF8}"/>
              </a:ext>
            </a:extLst>
          </p:cNvPr>
          <p:cNvSpPr txBox="1"/>
          <p:nvPr/>
        </p:nvSpPr>
        <p:spPr>
          <a:xfrm>
            <a:off x="812800" y="1655980"/>
            <a:ext cx="3606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Feasibility study for an energy system combining CHP (Combined Heat and Power) and wind power.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E48E34-A913-68C0-5662-EC641A7F0B85}"/>
              </a:ext>
            </a:extLst>
          </p:cNvPr>
          <p:cNvSpPr txBox="1"/>
          <p:nvPr/>
        </p:nvSpPr>
        <p:spPr>
          <a:xfrm>
            <a:off x="812800" y="2780109"/>
            <a:ext cx="3606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Location: Benevento, Italy.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E94666-1A28-F104-90A1-C9322EA37B37}"/>
              </a:ext>
            </a:extLst>
          </p:cNvPr>
          <p:cNvSpPr txBox="1"/>
          <p:nvPr/>
        </p:nvSpPr>
        <p:spPr>
          <a:xfrm>
            <a:off x="812800" y="3390900"/>
            <a:ext cx="3606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Optimization based on investment costs, turbine height, electrical power, and gas engine efficiency.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EA8BEA-76C2-F654-0277-0A3A9FF16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387" y="1556097"/>
            <a:ext cx="3452813" cy="1834803"/>
          </a:xfrm>
          <a:prstGeom prst="rect">
            <a:avLst/>
          </a:prstGeom>
        </p:spPr>
      </p:pic>
      <p:pic>
        <p:nvPicPr>
          <p:cNvPr id="1026" name="Picture 2" descr="Vettori e Illustrazioni di Turbina Eolica Png con download gratuito |  Freepik">
            <a:extLst>
              <a:ext uri="{FF2B5EF4-FFF2-40B4-BE49-F238E27FC236}">
                <a16:creationId xmlns:a16="http://schemas.microsoft.com/office/drawing/2014/main" id="{8503550D-F88D-7F4D-6D61-E9200EB85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2" y="3765549"/>
            <a:ext cx="2035175" cy="203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,826 Chp Industry Royalty-Free Photos and Stock Images | Shutterstock">
            <a:extLst>
              <a:ext uri="{FF2B5EF4-FFF2-40B4-BE49-F238E27FC236}">
                <a16:creationId xmlns:a16="http://schemas.microsoft.com/office/drawing/2014/main" id="{0328A25B-070E-A452-41E6-5A237528D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0" y="4314230"/>
            <a:ext cx="2035175" cy="135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364949F-D6F5-E982-7C3F-0F9CBA2036A7}"/>
              </a:ext>
            </a:extLst>
          </p:cNvPr>
          <p:cNvSpPr/>
          <p:nvPr/>
        </p:nvSpPr>
        <p:spPr>
          <a:xfrm>
            <a:off x="0" y="0"/>
            <a:ext cx="9144000" cy="733956"/>
          </a:xfrm>
          <a:prstGeom prst="rect">
            <a:avLst/>
          </a:prstGeom>
          <a:solidFill>
            <a:srgbClr val="145F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04522"/>
            <a:ext cx="8229600" cy="1143000"/>
          </a:xfrm>
        </p:spPr>
        <p:txBody>
          <a:bodyPr/>
          <a:lstStyle/>
          <a:p>
            <a:r>
              <a:rPr dirty="0">
                <a:solidFill>
                  <a:schemeClr val="bg1"/>
                </a:solidFill>
              </a:rPr>
              <a:t>CHP + Wind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4281"/>
            <a:ext cx="8470900" cy="8254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sz="2000" dirty="0"/>
              <a:t>Combination of CHP and wind system optimized for energy savings and cost efficiency.</a:t>
            </a:r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50D38D1B-5D6A-AA8A-8100-4F73CC40A58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93659" y="2515161"/>
            <a:ext cx="2735393" cy="1305310"/>
          </a:xfrm>
          <a:prstGeom prst="rect">
            <a:avLst/>
          </a:prstGeom>
        </p:spPr>
      </p:pic>
      <p:sp>
        <p:nvSpPr>
          <p:cNvPr id="6" name="CasellaDiTesto 9">
            <a:extLst>
              <a:ext uri="{FF2B5EF4-FFF2-40B4-BE49-F238E27FC236}">
                <a16:creationId xmlns:a16="http://schemas.microsoft.com/office/drawing/2014/main" id="{99E5CBC8-1A01-EDEC-84A2-40B78FE3973B}"/>
              </a:ext>
            </a:extLst>
          </p:cNvPr>
          <p:cNvSpPr txBox="1"/>
          <p:nvPr/>
        </p:nvSpPr>
        <p:spPr>
          <a:xfrm>
            <a:off x="1155702" y="2151433"/>
            <a:ext cx="31000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 err="1"/>
              <a:t>Jenbacher</a:t>
            </a:r>
            <a:r>
              <a:rPr lang="it-IT" sz="2400" b="1" dirty="0"/>
              <a:t> ICE 316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989E65-8589-4786-5490-E8DBB1ABB8C9}"/>
              </a:ext>
            </a:extLst>
          </p:cNvPr>
          <p:cNvSpPr txBox="1"/>
          <p:nvPr/>
        </p:nvSpPr>
        <p:spPr>
          <a:xfrm>
            <a:off x="4421959" y="405129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7EE8477-6EA7-DBC5-EA2B-8D808DE427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3862"/>
          <a:stretch/>
        </p:blipFill>
        <p:spPr>
          <a:xfrm>
            <a:off x="5454652" y="4671484"/>
            <a:ext cx="2735392" cy="16281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A3AE06-E63A-B690-2372-04CC5746EED7}"/>
              </a:ext>
            </a:extLst>
          </p:cNvPr>
          <p:cNvSpPr txBox="1"/>
          <p:nvPr/>
        </p:nvSpPr>
        <p:spPr>
          <a:xfrm>
            <a:off x="5616983" y="4333873"/>
            <a:ext cx="24107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1" i="0" dirty="0">
                <a:effectLst/>
                <a:latin typeface="Inter"/>
              </a:rPr>
              <a:t>Vestas V117/4000 </a:t>
            </a:r>
            <a:endParaRPr lang="it-IT" sz="2000" b="1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364949F-D6F5-E982-7C3F-0F9CBA2036A7}"/>
              </a:ext>
            </a:extLst>
          </p:cNvPr>
          <p:cNvSpPr/>
          <p:nvPr/>
        </p:nvSpPr>
        <p:spPr>
          <a:xfrm>
            <a:off x="0" y="0"/>
            <a:ext cx="9144000" cy="733956"/>
          </a:xfrm>
          <a:prstGeom prst="rect">
            <a:avLst/>
          </a:prstGeom>
          <a:solidFill>
            <a:srgbClr val="145F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04522"/>
            <a:ext cx="8229600" cy="1143000"/>
          </a:xfrm>
        </p:spPr>
        <p:txBody>
          <a:bodyPr/>
          <a:lstStyle/>
          <a:p>
            <a:r>
              <a:rPr dirty="0">
                <a:solidFill>
                  <a:schemeClr val="bg1"/>
                </a:solidFill>
              </a:rPr>
              <a:t>CHP + Wind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4281"/>
            <a:ext cx="8470900" cy="8254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sz="2000" dirty="0"/>
              <a:t>Combination of CHP and wind system optimized for energy savings and cost efficiency.</a:t>
            </a:r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50D38D1B-5D6A-AA8A-8100-4F73CC40A58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93659" y="2515161"/>
            <a:ext cx="2735393" cy="1305310"/>
          </a:xfrm>
          <a:prstGeom prst="rect">
            <a:avLst/>
          </a:prstGeom>
        </p:spPr>
      </p:pic>
      <p:sp>
        <p:nvSpPr>
          <p:cNvPr id="6" name="CasellaDiTesto 9">
            <a:extLst>
              <a:ext uri="{FF2B5EF4-FFF2-40B4-BE49-F238E27FC236}">
                <a16:creationId xmlns:a16="http://schemas.microsoft.com/office/drawing/2014/main" id="{99E5CBC8-1A01-EDEC-84A2-40B78FE3973B}"/>
              </a:ext>
            </a:extLst>
          </p:cNvPr>
          <p:cNvSpPr txBox="1"/>
          <p:nvPr/>
        </p:nvSpPr>
        <p:spPr>
          <a:xfrm>
            <a:off x="1155702" y="2151433"/>
            <a:ext cx="31000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 err="1"/>
              <a:t>Jenbacher</a:t>
            </a:r>
            <a:r>
              <a:rPr lang="it-IT" sz="2400" b="1" dirty="0"/>
              <a:t> ICE 316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989E65-8589-4786-5490-E8DBB1ABB8C9}"/>
              </a:ext>
            </a:extLst>
          </p:cNvPr>
          <p:cNvSpPr txBox="1"/>
          <p:nvPr/>
        </p:nvSpPr>
        <p:spPr>
          <a:xfrm>
            <a:off x="2311314" y="397191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7EE8477-6EA7-DBC5-EA2B-8D808DE427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3862"/>
          <a:stretch/>
        </p:blipFill>
        <p:spPr>
          <a:xfrm>
            <a:off x="1003302" y="4733983"/>
            <a:ext cx="2735392" cy="16281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A3AE06-E63A-B690-2372-04CC5746EED7}"/>
              </a:ext>
            </a:extLst>
          </p:cNvPr>
          <p:cNvSpPr txBox="1"/>
          <p:nvPr/>
        </p:nvSpPr>
        <p:spPr>
          <a:xfrm>
            <a:off x="1165633" y="4396372"/>
            <a:ext cx="24107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1" i="0" dirty="0">
                <a:effectLst/>
                <a:latin typeface="Inter"/>
              </a:rPr>
              <a:t>Vestas V117/4000 </a:t>
            </a:r>
            <a:endParaRPr lang="it-IT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F8E8E-DD1C-23D8-7F57-F5D3E186DF5E}"/>
              </a:ext>
            </a:extLst>
          </p:cNvPr>
          <p:cNvSpPr txBox="1"/>
          <p:nvPr/>
        </p:nvSpPr>
        <p:spPr>
          <a:xfrm>
            <a:off x="3931464" y="3037889"/>
            <a:ext cx="457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Results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Primary energy savings: 18.95%.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CO₂ reductions: 8,723 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Total installation costs: €5.65M.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Annual savings: €0.96M.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Payback period: 5.88 years.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Net present value: €6.32M.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Profitability index: 2.12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Internal rate of return: 16.15%.</a:t>
            </a:r>
          </a:p>
        </p:txBody>
      </p:sp>
    </p:spTree>
    <p:extLst>
      <p:ext uri="{BB962C8B-B14F-4D97-AF65-F5344CB8AC3E}">
        <p14:creationId xmlns:p14="http://schemas.microsoft.com/office/powerpoint/2010/main" val="2389542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FF6E31BC-5852-6CFD-3D7B-96E0C5BCF162}"/>
              </a:ext>
            </a:extLst>
          </p:cNvPr>
          <p:cNvSpPr/>
          <p:nvPr/>
        </p:nvSpPr>
        <p:spPr>
          <a:xfrm>
            <a:off x="0" y="0"/>
            <a:ext cx="9144000" cy="733956"/>
          </a:xfrm>
          <a:prstGeom prst="rect">
            <a:avLst/>
          </a:prstGeom>
          <a:solidFill>
            <a:srgbClr val="145F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-232269"/>
            <a:ext cx="8229600" cy="1143000"/>
          </a:xfrm>
        </p:spPr>
        <p:txBody>
          <a:bodyPr>
            <a:normAutofit/>
          </a:bodyPr>
          <a:lstStyle/>
          <a:p>
            <a:r>
              <a:rPr sz="4000" dirty="0">
                <a:solidFill>
                  <a:schemeClr val="bg1"/>
                </a:solidFill>
              </a:rPr>
              <a:t>User Load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698563-7175-814E-E23F-70E84BB9C54B}"/>
              </a:ext>
            </a:extLst>
          </p:cNvPr>
          <p:cNvSpPr txBox="1"/>
          <p:nvPr/>
        </p:nvSpPr>
        <p:spPr>
          <a:xfrm>
            <a:off x="468313" y="221403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Analysis of hourly electrical and thermal power loads.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5D51B8-45F4-EE63-63A1-6972B675C5AE}"/>
              </a:ext>
            </a:extLst>
          </p:cNvPr>
          <p:cNvSpPr txBox="1"/>
          <p:nvPr/>
        </p:nvSpPr>
        <p:spPr>
          <a:xfrm>
            <a:off x="398463" y="318721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Thermal load consistently above 600 kW.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805FAB-9C80-54BC-9A18-BC1F6D0FCD5D}"/>
              </a:ext>
            </a:extLst>
          </p:cNvPr>
          <p:cNvSpPr txBox="1"/>
          <p:nvPr/>
        </p:nvSpPr>
        <p:spPr>
          <a:xfrm>
            <a:off x="398463" y="387953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CHP to provide thermal load, wind turbines to cover additional energy needs.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D84298-6289-F906-EC66-DE77B6756B12}"/>
              </a:ext>
            </a:extLst>
          </p:cNvPr>
          <p:cNvPicPr/>
          <p:nvPr/>
        </p:nvPicPr>
        <p:blipFill>
          <a:blip r:embed="rId2"/>
          <a:srcRect t="5124" b="-1"/>
          <a:stretch/>
        </p:blipFill>
        <p:spPr>
          <a:xfrm>
            <a:off x="5343524" y="1898948"/>
            <a:ext cx="3176588" cy="150677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A44850-008F-6C34-C309-1EE76E67900B}"/>
              </a:ext>
            </a:extLst>
          </p:cNvPr>
          <p:cNvSpPr txBox="1"/>
          <p:nvPr/>
        </p:nvSpPr>
        <p:spPr>
          <a:xfrm>
            <a:off x="5968999" y="1511277"/>
            <a:ext cx="2203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Electrical power load </a:t>
            </a:r>
            <a:endParaRPr lang="it-IT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0657236-4246-D3DE-2B20-4EC3C8EC8C44}"/>
              </a:ext>
            </a:extLst>
          </p:cNvPr>
          <p:cNvPicPr/>
          <p:nvPr/>
        </p:nvPicPr>
        <p:blipFill>
          <a:blip r:embed="rId3"/>
          <a:srcRect l="-223" t="4271" r="223"/>
          <a:stretch/>
        </p:blipFill>
        <p:spPr>
          <a:xfrm>
            <a:off x="5343524" y="3824137"/>
            <a:ext cx="3201986" cy="153246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2CB55E0-AA1E-7110-367F-069E878454EA}"/>
              </a:ext>
            </a:extLst>
          </p:cNvPr>
          <p:cNvSpPr txBox="1"/>
          <p:nvPr/>
        </p:nvSpPr>
        <p:spPr>
          <a:xfrm>
            <a:off x="6000749" y="3463814"/>
            <a:ext cx="2171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Thermal power load </a:t>
            </a:r>
            <a:endParaRPr lang="it-IT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18FE7-9C70-6D9E-1E6E-E52F4679D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24B10A01-0CDE-A5D9-8F51-B2F5E7AC3B04}"/>
              </a:ext>
            </a:extLst>
          </p:cNvPr>
          <p:cNvSpPr/>
          <p:nvPr/>
        </p:nvSpPr>
        <p:spPr>
          <a:xfrm>
            <a:off x="0" y="0"/>
            <a:ext cx="9144000" cy="733956"/>
          </a:xfrm>
          <a:prstGeom prst="rect">
            <a:avLst/>
          </a:prstGeom>
          <a:solidFill>
            <a:srgbClr val="145F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A56B32-5650-A25A-8615-BDA14E523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-232269"/>
            <a:ext cx="8229600" cy="1143000"/>
          </a:xfrm>
        </p:spPr>
        <p:txBody>
          <a:bodyPr>
            <a:normAutofit/>
          </a:bodyPr>
          <a:lstStyle/>
          <a:p>
            <a:r>
              <a:rPr sz="4000" dirty="0">
                <a:solidFill>
                  <a:schemeClr val="bg1"/>
                </a:solidFill>
              </a:rPr>
              <a:t>User Load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685E1E-E40A-D78A-DC22-025DB1585116}"/>
              </a:ext>
            </a:extLst>
          </p:cNvPr>
          <p:cNvSpPr txBox="1"/>
          <p:nvPr/>
        </p:nvSpPr>
        <p:spPr>
          <a:xfrm>
            <a:off x="468313" y="221403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Analysis of hourly electrical and thermal power loads.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FFBE7B-88A1-93F6-2B51-CA9D8BD37A0A}"/>
              </a:ext>
            </a:extLst>
          </p:cNvPr>
          <p:cNvSpPr txBox="1"/>
          <p:nvPr/>
        </p:nvSpPr>
        <p:spPr>
          <a:xfrm>
            <a:off x="398463" y="318721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Thermal load consistently above 600 kW.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685531-63D9-C454-2C6A-C984610443DF}"/>
              </a:ext>
            </a:extLst>
          </p:cNvPr>
          <p:cNvSpPr txBox="1"/>
          <p:nvPr/>
        </p:nvSpPr>
        <p:spPr>
          <a:xfrm>
            <a:off x="398463" y="387953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CHP to provide thermal load, wind turbines to cover additional energy needs.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1E7100-C4A2-7F3E-6DFE-C8A232E86D41}"/>
              </a:ext>
            </a:extLst>
          </p:cNvPr>
          <p:cNvSpPr txBox="1"/>
          <p:nvPr/>
        </p:nvSpPr>
        <p:spPr>
          <a:xfrm>
            <a:off x="3571875" y="1466102"/>
            <a:ext cx="2203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Electrical power load </a:t>
            </a:r>
            <a:endParaRPr lang="it-IT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AC75CB4-D628-F3BB-47EA-D1A6CFA90297}"/>
              </a:ext>
            </a:extLst>
          </p:cNvPr>
          <p:cNvPicPr/>
          <p:nvPr/>
        </p:nvPicPr>
        <p:blipFill>
          <a:blip r:embed="rId2"/>
          <a:srcRect l="-223" t="4271" r="223"/>
          <a:stretch/>
        </p:blipFill>
        <p:spPr>
          <a:xfrm>
            <a:off x="5343524" y="3824137"/>
            <a:ext cx="3201986" cy="153246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AD91E98-E90A-B327-036E-E74554EABD5E}"/>
              </a:ext>
            </a:extLst>
          </p:cNvPr>
          <p:cNvSpPr txBox="1"/>
          <p:nvPr/>
        </p:nvSpPr>
        <p:spPr>
          <a:xfrm>
            <a:off x="6000749" y="3463814"/>
            <a:ext cx="2171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Thermal power load </a:t>
            </a:r>
            <a:endParaRPr lang="it-IT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B8D29B-8813-A5D8-F0BA-B81CC91D285C}"/>
              </a:ext>
            </a:extLst>
          </p:cNvPr>
          <p:cNvPicPr/>
          <p:nvPr/>
        </p:nvPicPr>
        <p:blipFill>
          <a:blip r:embed="rId3"/>
          <a:srcRect t="5124" b="-1"/>
          <a:stretch/>
        </p:blipFill>
        <p:spPr>
          <a:xfrm>
            <a:off x="341223" y="1898948"/>
            <a:ext cx="8178889" cy="387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894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31226-E927-8EC0-F182-86EA837C8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16B891D4-F39B-7AE9-0ACF-38A12E59D419}"/>
              </a:ext>
            </a:extLst>
          </p:cNvPr>
          <p:cNvSpPr/>
          <p:nvPr/>
        </p:nvSpPr>
        <p:spPr>
          <a:xfrm>
            <a:off x="0" y="0"/>
            <a:ext cx="9144000" cy="733956"/>
          </a:xfrm>
          <a:prstGeom prst="rect">
            <a:avLst/>
          </a:prstGeom>
          <a:solidFill>
            <a:srgbClr val="145F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C9F951-3E0D-B2F9-A2F7-D8ED4DD40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-232269"/>
            <a:ext cx="8229600" cy="1143000"/>
          </a:xfrm>
        </p:spPr>
        <p:txBody>
          <a:bodyPr>
            <a:normAutofit/>
          </a:bodyPr>
          <a:lstStyle/>
          <a:p>
            <a:r>
              <a:rPr sz="4000" dirty="0">
                <a:solidFill>
                  <a:schemeClr val="bg1"/>
                </a:solidFill>
              </a:rPr>
              <a:t>User Load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559E04-BBFF-BAB1-8BC9-00049B11FE28}"/>
              </a:ext>
            </a:extLst>
          </p:cNvPr>
          <p:cNvSpPr txBox="1"/>
          <p:nvPr/>
        </p:nvSpPr>
        <p:spPr>
          <a:xfrm>
            <a:off x="468313" y="221403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Analysis of hourly electrical and thermal power loads.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1EB7A-DD1A-D484-D980-ECBAD3DF2021}"/>
              </a:ext>
            </a:extLst>
          </p:cNvPr>
          <p:cNvSpPr txBox="1"/>
          <p:nvPr/>
        </p:nvSpPr>
        <p:spPr>
          <a:xfrm>
            <a:off x="398463" y="318721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Thermal load consistently above 600 kW.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2B3334-08BC-F0FB-84D0-4CE47776C00B}"/>
              </a:ext>
            </a:extLst>
          </p:cNvPr>
          <p:cNvSpPr txBox="1"/>
          <p:nvPr/>
        </p:nvSpPr>
        <p:spPr>
          <a:xfrm>
            <a:off x="398463" y="387953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CHP to provide thermal load, wind turbines to cover additional energy needs.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F39E57-3E7C-B647-31B8-23E278A8C299}"/>
              </a:ext>
            </a:extLst>
          </p:cNvPr>
          <p:cNvPicPr/>
          <p:nvPr/>
        </p:nvPicPr>
        <p:blipFill>
          <a:blip r:embed="rId2"/>
          <a:srcRect t="5124" b="-1"/>
          <a:stretch/>
        </p:blipFill>
        <p:spPr>
          <a:xfrm>
            <a:off x="5343524" y="1898948"/>
            <a:ext cx="3176588" cy="150677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BBFC20F-4F2C-7406-7103-8287990EA4A8}"/>
              </a:ext>
            </a:extLst>
          </p:cNvPr>
          <p:cNvSpPr txBox="1"/>
          <p:nvPr/>
        </p:nvSpPr>
        <p:spPr>
          <a:xfrm>
            <a:off x="5968999" y="1511277"/>
            <a:ext cx="2203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Electrical power load </a:t>
            </a:r>
            <a:endParaRPr lang="it-IT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DE77A98-AE44-BA45-8BFC-BA6A57C2CB66}"/>
              </a:ext>
            </a:extLst>
          </p:cNvPr>
          <p:cNvPicPr/>
          <p:nvPr/>
        </p:nvPicPr>
        <p:blipFill>
          <a:blip r:embed="rId3"/>
          <a:srcRect l="-223" t="4271" r="223"/>
          <a:stretch/>
        </p:blipFill>
        <p:spPr>
          <a:xfrm>
            <a:off x="260036" y="1511277"/>
            <a:ext cx="8260076" cy="39532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E5912AB-C9FC-33CE-7EF3-6EB77ED44AA8}"/>
              </a:ext>
            </a:extLst>
          </p:cNvPr>
          <p:cNvSpPr txBox="1"/>
          <p:nvPr/>
        </p:nvSpPr>
        <p:spPr>
          <a:xfrm>
            <a:off x="3486150" y="1096770"/>
            <a:ext cx="2171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Thermal power load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93754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0788FE2F-4A09-6D5C-4162-C106D32910F8}"/>
              </a:ext>
            </a:extLst>
          </p:cNvPr>
          <p:cNvSpPr txBox="1"/>
          <p:nvPr/>
        </p:nvSpPr>
        <p:spPr>
          <a:xfrm>
            <a:off x="2286000" y="91073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Daily averages, minimum, and maximum loads 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7BDFFD-DA87-82D9-612B-EAC36C2983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78893" y="1390561"/>
            <a:ext cx="3986213" cy="21259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5B0DDD-1235-A61D-A7A5-9DEC411D00E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4487" y="3790831"/>
            <a:ext cx="3986213" cy="21259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3B78DA-4334-5E79-29BE-1C9CB258371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813302" y="3790831"/>
            <a:ext cx="3868738" cy="2063327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1262EB34-7286-7A15-6542-4DF108D772CF}"/>
              </a:ext>
            </a:extLst>
          </p:cNvPr>
          <p:cNvSpPr/>
          <p:nvPr/>
        </p:nvSpPr>
        <p:spPr>
          <a:xfrm>
            <a:off x="0" y="0"/>
            <a:ext cx="9144000" cy="733956"/>
          </a:xfrm>
          <a:prstGeom prst="rect">
            <a:avLst/>
          </a:prstGeom>
          <a:solidFill>
            <a:srgbClr val="145F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C7340B5-3780-D3DD-286C-7CA467B3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-232269"/>
            <a:ext cx="8229600" cy="1143000"/>
          </a:xfrm>
        </p:spPr>
        <p:txBody>
          <a:bodyPr>
            <a:normAutofit/>
          </a:bodyPr>
          <a:lstStyle/>
          <a:p>
            <a:r>
              <a:rPr sz="4000" dirty="0">
                <a:solidFill>
                  <a:schemeClr val="bg1"/>
                </a:solidFill>
              </a:rPr>
              <a:t>User Load Analysis</a:t>
            </a:r>
          </a:p>
        </p:txBody>
      </p:sp>
    </p:spTree>
    <p:extLst>
      <p:ext uri="{BB962C8B-B14F-4D97-AF65-F5344CB8AC3E}">
        <p14:creationId xmlns:p14="http://schemas.microsoft.com/office/powerpoint/2010/main" val="4213365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256A3636-50C7-EF47-0EEF-5AC7059F1237}"/>
              </a:ext>
            </a:extLst>
          </p:cNvPr>
          <p:cNvSpPr/>
          <p:nvPr/>
        </p:nvSpPr>
        <p:spPr>
          <a:xfrm>
            <a:off x="0" y="0"/>
            <a:ext cx="9144000" cy="733956"/>
          </a:xfrm>
          <a:prstGeom prst="rect">
            <a:avLst/>
          </a:prstGeom>
          <a:solidFill>
            <a:srgbClr val="145F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150" y="-204522"/>
            <a:ext cx="8229600" cy="1143000"/>
          </a:xfrm>
        </p:spPr>
        <p:txBody>
          <a:bodyPr>
            <a:normAutofit/>
          </a:bodyPr>
          <a:lstStyle/>
          <a:p>
            <a:r>
              <a:rPr sz="4000" dirty="0">
                <a:solidFill>
                  <a:schemeClr val="bg1"/>
                </a:solidFill>
              </a:rPr>
              <a:t>Reference System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000" y="1063626"/>
            <a:ext cx="7473950" cy="393700"/>
          </a:xfrm>
        </p:spPr>
        <p:txBody>
          <a:bodyPr>
            <a:normAutofit lnSpcReduction="10000"/>
          </a:bodyPr>
          <a:lstStyle/>
          <a:p>
            <a:r>
              <a:rPr sz="2000" dirty="0"/>
              <a:t>Current system analysis: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7986CC8-BDF1-DA38-7607-CAD339971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87" y="1786996"/>
            <a:ext cx="5694363" cy="4765246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B8E15375-A1D9-54DC-35D7-7225357C1DA9}"/>
              </a:ext>
            </a:extLst>
          </p:cNvPr>
          <p:cNvSpPr/>
          <p:nvPr/>
        </p:nvSpPr>
        <p:spPr>
          <a:xfrm>
            <a:off x="5927725" y="6137275"/>
            <a:ext cx="1044575" cy="1841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14100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5F8E2-9927-51A8-E4B8-63FFE1153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E942DE71-7EFE-D05E-F0A5-578B8D843252}"/>
              </a:ext>
            </a:extLst>
          </p:cNvPr>
          <p:cNvSpPr/>
          <p:nvPr/>
        </p:nvSpPr>
        <p:spPr>
          <a:xfrm>
            <a:off x="0" y="0"/>
            <a:ext cx="9144000" cy="733956"/>
          </a:xfrm>
          <a:prstGeom prst="rect">
            <a:avLst/>
          </a:prstGeom>
          <a:solidFill>
            <a:srgbClr val="145F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80207B-5557-2F0B-C431-53D76C481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-204522"/>
            <a:ext cx="8229600" cy="1143000"/>
          </a:xfrm>
        </p:spPr>
        <p:txBody>
          <a:bodyPr>
            <a:normAutofit/>
          </a:bodyPr>
          <a:lstStyle/>
          <a:p>
            <a:r>
              <a:rPr sz="4000" dirty="0">
                <a:solidFill>
                  <a:schemeClr val="bg1"/>
                </a:solidFill>
              </a:rPr>
              <a:t>Reference System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A0A70-674C-CBED-24DE-B116F360B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000" y="1063626"/>
            <a:ext cx="7473950" cy="393700"/>
          </a:xfrm>
        </p:spPr>
        <p:txBody>
          <a:bodyPr>
            <a:normAutofit lnSpcReduction="10000"/>
          </a:bodyPr>
          <a:lstStyle/>
          <a:p>
            <a:r>
              <a:rPr sz="2000" dirty="0"/>
              <a:t>Current system analysis: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DE84805-95A6-6D2E-1ADE-EE60B8ADD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847" y="1615725"/>
            <a:ext cx="5039150" cy="495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73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DBF372E-FF27-9B1D-CB32-E949E703B972}"/>
              </a:ext>
            </a:extLst>
          </p:cNvPr>
          <p:cNvSpPr/>
          <p:nvPr/>
        </p:nvSpPr>
        <p:spPr>
          <a:xfrm>
            <a:off x="0" y="0"/>
            <a:ext cx="9144000" cy="733956"/>
          </a:xfrm>
          <a:prstGeom prst="rect">
            <a:avLst/>
          </a:prstGeom>
          <a:solidFill>
            <a:srgbClr val="145F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-235216"/>
            <a:ext cx="8229600" cy="1143000"/>
          </a:xfrm>
        </p:spPr>
        <p:txBody>
          <a:bodyPr>
            <a:normAutofit/>
          </a:bodyPr>
          <a:lstStyle/>
          <a:p>
            <a:r>
              <a:rPr sz="4000" dirty="0">
                <a:solidFill>
                  <a:schemeClr val="bg1"/>
                </a:solidFill>
              </a:rPr>
              <a:t>Proposed CHP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070850" cy="1143000"/>
          </a:xfrm>
        </p:spPr>
        <p:txBody>
          <a:bodyPr>
            <a:normAutofit/>
          </a:bodyPr>
          <a:lstStyle/>
          <a:p>
            <a:r>
              <a:rPr sz="2000" dirty="0"/>
              <a:t>Two CHP solutions analyzed. Solution 2 chosen for better efficiency and cost savings.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BF7CA0-9B94-61A2-282D-A3BA119DAF04}"/>
              </a:ext>
            </a:extLst>
          </p:cNvPr>
          <p:cNvSpPr txBox="1"/>
          <p:nvPr/>
        </p:nvSpPr>
        <p:spPr>
          <a:xfrm>
            <a:off x="1018694" y="3296391"/>
            <a:ext cx="35687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404040"/>
                </a:solidFill>
                <a:effectLst/>
                <a:latin typeface="Inter"/>
              </a:rPr>
              <a:t>Two CHP solutions analyzed: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t-IT" b="1" i="0" dirty="0">
                <a:solidFill>
                  <a:srgbClr val="404040"/>
                </a:solidFill>
                <a:effectLst/>
                <a:latin typeface="Inter"/>
              </a:rPr>
              <a:t>Solution 1</a:t>
            </a:r>
            <a:r>
              <a:rPr lang="it-IT" b="0" i="0" dirty="0">
                <a:solidFill>
                  <a:srgbClr val="404040"/>
                </a:solidFill>
                <a:effectLst/>
                <a:latin typeface="Inter"/>
              </a:rPr>
              <a:t>: Jenbacher ICE 312 (600 kW).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t-IT" b="1" i="0" dirty="0">
                <a:solidFill>
                  <a:srgbClr val="404040"/>
                </a:solidFill>
                <a:effectLst/>
                <a:latin typeface="Inter"/>
              </a:rPr>
              <a:t>Solution 2</a:t>
            </a:r>
            <a:r>
              <a:rPr lang="it-IT" b="0" i="0" dirty="0">
                <a:solidFill>
                  <a:srgbClr val="404040"/>
                </a:solidFill>
                <a:effectLst/>
                <a:latin typeface="Inter"/>
              </a:rPr>
              <a:t>: Jenbacher ICE 316 (800 kW).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C5D12B-1577-7F30-36D9-09BBEA59E0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48887" y="2491297"/>
            <a:ext cx="3275048" cy="16101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D75B33-9C57-941D-2020-0BE6582AE6F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90315" y="4395682"/>
            <a:ext cx="3333620" cy="15907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1210</TotalTime>
  <Words>445</Words>
  <Application>Microsoft Office PowerPoint</Application>
  <PresentationFormat>On-screen Show (4:3)</PresentationFormat>
  <Paragraphs>87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Arial</vt:lpstr>
      <vt:lpstr>Calibri</vt:lpstr>
      <vt:lpstr>Inter</vt:lpstr>
      <vt:lpstr>Office Theme</vt:lpstr>
      <vt:lpstr>Energy Management Project</vt:lpstr>
      <vt:lpstr>Introduction</vt:lpstr>
      <vt:lpstr>User Load Analysis</vt:lpstr>
      <vt:lpstr>User Load Analysis</vt:lpstr>
      <vt:lpstr>User Load Analysis</vt:lpstr>
      <vt:lpstr>User Load Analysis</vt:lpstr>
      <vt:lpstr>Reference System Description</vt:lpstr>
      <vt:lpstr>Reference System Description</vt:lpstr>
      <vt:lpstr>Proposed CHP System</vt:lpstr>
      <vt:lpstr>Proposed CHP System</vt:lpstr>
      <vt:lpstr>Proposed CHP System</vt:lpstr>
      <vt:lpstr>Proposed CHP System</vt:lpstr>
      <vt:lpstr>Proposed CHP System</vt:lpstr>
      <vt:lpstr>Proposed CHP System</vt:lpstr>
      <vt:lpstr>Proposed Wind System</vt:lpstr>
      <vt:lpstr>Proposed Wind System</vt:lpstr>
      <vt:lpstr>Proposed Wind System</vt:lpstr>
      <vt:lpstr>Proposed Wind System</vt:lpstr>
      <vt:lpstr>Proposed Wind System</vt:lpstr>
      <vt:lpstr>CHP + Wind</vt:lpstr>
      <vt:lpstr>CHP + Wind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Lorenzo Mascia</cp:lastModifiedBy>
  <cp:revision>3</cp:revision>
  <dcterms:created xsi:type="dcterms:W3CDTF">2013-01-27T09:14:16Z</dcterms:created>
  <dcterms:modified xsi:type="dcterms:W3CDTF">2025-04-11T14:07:59Z</dcterms:modified>
  <cp:category/>
</cp:coreProperties>
</file>